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HEIC" ContentType="image/jpeg"/>
  <Default Extension="mp4" ContentType="video/mp4"/>
  <Default Extension="jp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media/image17.jpg" ContentType="image/jpeg"/>
  <Override PartName="/ppt/media/image18.jpg" ContentType="image/jpeg"/>
  <Override PartName="/ppt/notesSlides/notesSlide9.xml" ContentType="application/vnd.openxmlformats-officedocument.presentationml.notesSlide+xml"/>
  <Override PartName="/ppt/notesSlides/notesSlide10.xml" ContentType="application/vnd.openxmlformats-officedocument.presentationml.notesSlide+xml"/>
  <Override PartName="/ppt/media/image20.jpg" ContentType="image/jpeg"/>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4"/>
  </p:notesMasterIdLst>
  <p:sldIdLst>
    <p:sldId id="257" r:id="rId2"/>
    <p:sldId id="348" r:id="rId3"/>
    <p:sldId id="341" r:id="rId4"/>
    <p:sldId id="259" r:id="rId5"/>
    <p:sldId id="409" r:id="rId6"/>
    <p:sldId id="410" r:id="rId7"/>
    <p:sldId id="353" r:id="rId8"/>
    <p:sldId id="354" r:id="rId9"/>
    <p:sldId id="356" r:id="rId10"/>
    <p:sldId id="411" r:id="rId11"/>
    <p:sldId id="359" r:id="rId12"/>
    <p:sldId id="362" r:id="rId13"/>
    <p:sldId id="361" r:id="rId14"/>
    <p:sldId id="363" r:id="rId15"/>
    <p:sldId id="366" r:id="rId16"/>
    <p:sldId id="367" r:id="rId17"/>
    <p:sldId id="368" r:id="rId18"/>
    <p:sldId id="369" r:id="rId19"/>
    <p:sldId id="373" r:id="rId20"/>
    <p:sldId id="412" r:id="rId21"/>
    <p:sldId id="371" r:id="rId22"/>
    <p:sldId id="377" r:id="rId23"/>
    <p:sldId id="414" r:id="rId24"/>
    <p:sldId id="413" r:id="rId25"/>
    <p:sldId id="379" r:id="rId26"/>
    <p:sldId id="380" r:id="rId27"/>
    <p:sldId id="381" r:id="rId28"/>
    <p:sldId id="382" r:id="rId29"/>
    <p:sldId id="385" r:id="rId30"/>
    <p:sldId id="387" r:id="rId31"/>
    <p:sldId id="388" r:id="rId32"/>
    <p:sldId id="389" r:id="rId33"/>
    <p:sldId id="394" r:id="rId34"/>
    <p:sldId id="396" r:id="rId35"/>
    <p:sldId id="397" r:id="rId36"/>
    <p:sldId id="399" r:id="rId37"/>
    <p:sldId id="402" r:id="rId38"/>
    <p:sldId id="408" r:id="rId39"/>
    <p:sldId id="395" r:id="rId40"/>
    <p:sldId id="401" r:id="rId41"/>
    <p:sldId id="405" r:id="rId42"/>
    <p:sldId id="404" r:id="rId43"/>
  </p:sldIdLst>
  <p:sldSz cx="12192000" cy="6858000"/>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tandardabschnitt" id="{4D70AAD2-FB73-4D77-A003-E714174FB92E}">
          <p14:sldIdLst>
            <p14:sldId id="257"/>
            <p14:sldId id="348"/>
            <p14:sldId id="341"/>
            <p14:sldId id="259"/>
            <p14:sldId id="409"/>
            <p14:sldId id="410"/>
            <p14:sldId id="353"/>
            <p14:sldId id="354"/>
            <p14:sldId id="356"/>
            <p14:sldId id="411"/>
            <p14:sldId id="359"/>
            <p14:sldId id="362"/>
            <p14:sldId id="361"/>
            <p14:sldId id="363"/>
            <p14:sldId id="366"/>
            <p14:sldId id="367"/>
            <p14:sldId id="368"/>
            <p14:sldId id="369"/>
            <p14:sldId id="373"/>
            <p14:sldId id="412"/>
            <p14:sldId id="371"/>
            <p14:sldId id="377"/>
            <p14:sldId id="414"/>
            <p14:sldId id="413"/>
            <p14:sldId id="379"/>
            <p14:sldId id="380"/>
            <p14:sldId id="381"/>
            <p14:sldId id="382"/>
            <p14:sldId id="385"/>
            <p14:sldId id="387"/>
            <p14:sldId id="388"/>
            <p14:sldId id="389"/>
            <p14:sldId id="394"/>
            <p14:sldId id="396"/>
            <p14:sldId id="397"/>
            <p14:sldId id="399"/>
            <p14:sldId id="402"/>
            <p14:sldId id="408"/>
            <p14:sldId id="395"/>
            <p14:sldId id="401"/>
            <p14:sldId id="405"/>
            <p14:sldId id="404"/>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7173" autoAdjust="0"/>
  </p:normalViewPr>
  <p:slideViewPr>
    <p:cSldViewPr snapToGrid="0">
      <p:cViewPr varScale="1">
        <p:scale>
          <a:sx n="75" d="100"/>
          <a:sy n="75" d="100"/>
        </p:scale>
        <p:origin x="946"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F09BADC-CDEA-4FA1-BBCE-738AB5DD35CC}" type="datetimeFigureOut">
              <a:rPr lang="de-DE" smtClean="0"/>
              <a:t>09.03.2023</a:t>
            </a:fld>
            <a:endParaRPr lang="de-DE"/>
          </a:p>
        </p:txBody>
      </p:sp>
      <p:sp>
        <p:nvSpPr>
          <p:cNvPr id="4" name="Folienbildplatzhalt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3C67298-CC3F-4B7E-A89D-DC3EFFCBD744}" type="slidenum">
              <a:rPr lang="de-DE" smtClean="0"/>
              <a:t>‹Nr.›</a:t>
            </a:fld>
            <a:endParaRPr lang="de-DE"/>
          </a:p>
        </p:txBody>
      </p:sp>
    </p:spTree>
    <p:extLst>
      <p:ext uri="{BB962C8B-B14F-4D97-AF65-F5344CB8AC3E}">
        <p14:creationId xmlns:p14="http://schemas.microsoft.com/office/powerpoint/2010/main" val="650273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63C67298-CC3F-4B7E-A89D-DC3EFFCBD744}" type="slidenum">
              <a:rPr lang="de-DE" smtClean="0"/>
              <a:t>3</a:t>
            </a:fld>
            <a:endParaRPr lang="de-DE"/>
          </a:p>
        </p:txBody>
      </p:sp>
    </p:spTree>
    <p:extLst>
      <p:ext uri="{BB962C8B-B14F-4D97-AF65-F5344CB8AC3E}">
        <p14:creationId xmlns:p14="http://schemas.microsoft.com/office/powerpoint/2010/main" val="109349719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Wir haben Kirche Kunterbunt nicht erfunden. Das habt ihr vorher auch schon gehört. Sondern Kirche Kunterbunt ist die deutsche Version der in England entstandenen „</a:t>
            </a:r>
            <a:r>
              <a:rPr lang="de-DE" dirty="0" err="1"/>
              <a:t>messy</a:t>
            </a:r>
            <a:r>
              <a:rPr lang="de-DE" dirty="0"/>
              <a:t> </a:t>
            </a:r>
            <a:r>
              <a:rPr lang="de-DE" dirty="0" err="1"/>
              <a:t>church</a:t>
            </a:r>
            <a:r>
              <a:rPr lang="de-DE" dirty="0"/>
              <a:t>“.</a:t>
            </a:r>
          </a:p>
          <a:p>
            <a:r>
              <a:rPr lang="de-DE" dirty="0"/>
              <a:t>Die erste „</a:t>
            </a:r>
            <a:r>
              <a:rPr lang="de-DE" dirty="0" err="1"/>
              <a:t>messychurch</a:t>
            </a:r>
            <a:r>
              <a:rPr lang="de-DE" dirty="0"/>
              <a:t>“ ist 2004</a:t>
            </a:r>
            <a:r>
              <a:rPr lang="de-DE" baseline="0" dirty="0"/>
              <a:t> in England entstanden. Seither sind weltweit über 5000 weitere „</a:t>
            </a:r>
            <a:r>
              <a:rPr lang="de-DE" baseline="0" dirty="0" err="1"/>
              <a:t>messy</a:t>
            </a:r>
            <a:r>
              <a:rPr lang="de-DE" baseline="0" dirty="0"/>
              <a:t> </a:t>
            </a:r>
            <a:r>
              <a:rPr lang="de-DE" baseline="0" dirty="0" err="1"/>
              <a:t>churches</a:t>
            </a:r>
            <a:r>
              <a:rPr lang="de-DE" baseline="0" dirty="0"/>
              <a:t>“ entstanden. Im englischsprachigen Raum, aber auch in Niederlanden, Dänemark, Schweden, Neuseeland, Australien, Südafrika, USA…</a:t>
            </a:r>
          </a:p>
          <a:p>
            <a:r>
              <a:rPr lang="de-DE" baseline="0" dirty="0"/>
              <a:t>In Deutschland sind wir mit dem Kirche Kunterbunt Ausbreitungsprojekt 2019 gestartet und wir gehen aktuell von ca.  300  Kirche Kunterbunts in Deutschland aus. Wobei monatlich mindestens 5-10 neue Kirche Kunterbunts entstehen. Mittlerweile auch in der Schweiz und in Österreich.</a:t>
            </a:r>
          </a:p>
          <a:p>
            <a:endParaRPr lang="de-DE" dirty="0"/>
          </a:p>
        </p:txBody>
      </p:sp>
      <p:sp>
        <p:nvSpPr>
          <p:cNvPr id="4" name="Foliennummernplatzhalter 3"/>
          <p:cNvSpPr>
            <a:spLocks noGrp="1"/>
          </p:cNvSpPr>
          <p:nvPr>
            <p:ph type="sldNum" sz="quarter" idx="5"/>
          </p:nvPr>
        </p:nvSpPr>
        <p:spPr/>
        <p:txBody>
          <a:bodyPr/>
          <a:lstStyle/>
          <a:p>
            <a:fld id="{63C67298-CC3F-4B7E-A89D-DC3EFFCBD744}" type="slidenum">
              <a:rPr lang="de-DE" smtClean="0"/>
              <a:t>4</a:t>
            </a:fld>
            <a:endParaRPr lang="de-DE"/>
          </a:p>
        </p:txBody>
      </p:sp>
    </p:spTree>
    <p:extLst>
      <p:ext uri="{BB962C8B-B14F-4D97-AF65-F5344CB8AC3E}">
        <p14:creationId xmlns:p14="http://schemas.microsoft.com/office/powerpoint/2010/main" val="226206461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Wir haben Kirche Kunterbunt nicht erfunden. Das habt ihr vorher auch schon gehört. Sondern Kirche Kunterbunt ist die deutsche Version der in England entstandenen „</a:t>
            </a:r>
            <a:r>
              <a:rPr lang="de-DE" dirty="0" err="1"/>
              <a:t>messy</a:t>
            </a:r>
            <a:r>
              <a:rPr lang="de-DE" dirty="0"/>
              <a:t> </a:t>
            </a:r>
            <a:r>
              <a:rPr lang="de-DE" dirty="0" err="1"/>
              <a:t>church</a:t>
            </a:r>
            <a:r>
              <a:rPr lang="de-DE" dirty="0"/>
              <a:t>“.</a:t>
            </a:r>
          </a:p>
          <a:p>
            <a:r>
              <a:rPr lang="de-DE" dirty="0"/>
              <a:t>Die erste „</a:t>
            </a:r>
            <a:r>
              <a:rPr lang="de-DE" dirty="0" err="1"/>
              <a:t>messychurch</a:t>
            </a:r>
            <a:r>
              <a:rPr lang="de-DE" dirty="0"/>
              <a:t>“ ist 2004</a:t>
            </a:r>
            <a:r>
              <a:rPr lang="de-DE" baseline="0" dirty="0"/>
              <a:t> in England entstanden. Seither sind weltweit über 5000 weitere „</a:t>
            </a:r>
            <a:r>
              <a:rPr lang="de-DE" baseline="0" dirty="0" err="1"/>
              <a:t>messy</a:t>
            </a:r>
            <a:r>
              <a:rPr lang="de-DE" baseline="0" dirty="0"/>
              <a:t> </a:t>
            </a:r>
            <a:r>
              <a:rPr lang="de-DE" baseline="0" dirty="0" err="1"/>
              <a:t>churches</a:t>
            </a:r>
            <a:r>
              <a:rPr lang="de-DE" baseline="0" dirty="0"/>
              <a:t>“ entstanden. Im englischsprachigen Raum, aber auch in Niederlanden, Dänemark, Schweden, Neuseeland, Australien, Südafrika, USA…</a:t>
            </a:r>
          </a:p>
          <a:p>
            <a:r>
              <a:rPr lang="de-DE" baseline="0" dirty="0"/>
              <a:t>In Deutschland sind wir mit dem Kirche Kunterbunt Ausbreitungsprojekt 2019 gestartet und wir gehen aktuell von ca.  300  Kirche Kunterbunts in Deutschland aus. Wobei monatlich mindestens 5-10 neue Kirche Kunterbunts entstehen. Mittlerweile auch in der Schweiz und in Österreich.</a:t>
            </a:r>
          </a:p>
          <a:p>
            <a:endParaRPr lang="de-DE" dirty="0"/>
          </a:p>
        </p:txBody>
      </p:sp>
      <p:sp>
        <p:nvSpPr>
          <p:cNvPr id="4" name="Foliennummernplatzhalter 3"/>
          <p:cNvSpPr>
            <a:spLocks noGrp="1"/>
          </p:cNvSpPr>
          <p:nvPr>
            <p:ph type="sldNum" sz="quarter" idx="5"/>
          </p:nvPr>
        </p:nvSpPr>
        <p:spPr/>
        <p:txBody>
          <a:bodyPr/>
          <a:lstStyle/>
          <a:p>
            <a:fld id="{63C67298-CC3F-4B7E-A89D-DC3EFFCBD744}" type="slidenum">
              <a:rPr lang="de-DE" smtClean="0"/>
              <a:t>5</a:t>
            </a:fld>
            <a:endParaRPr lang="de-DE"/>
          </a:p>
        </p:txBody>
      </p:sp>
    </p:spTree>
    <p:extLst>
      <p:ext uri="{BB962C8B-B14F-4D97-AF65-F5344CB8AC3E}">
        <p14:creationId xmlns:p14="http://schemas.microsoft.com/office/powerpoint/2010/main" val="112450536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63C67298-CC3F-4B7E-A89D-DC3EFFCBD744}" type="slidenum">
              <a:rPr lang="de-DE" smtClean="0"/>
              <a:t>6</a:t>
            </a:fld>
            <a:endParaRPr lang="de-DE"/>
          </a:p>
        </p:txBody>
      </p:sp>
    </p:spTree>
    <p:extLst>
      <p:ext uri="{BB962C8B-B14F-4D97-AF65-F5344CB8AC3E}">
        <p14:creationId xmlns:p14="http://schemas.microsoft.com/office/powerpoint/2010/main" val="298830303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63C67298-CC3F-4B7E-A89D-DC3EFFCBD744}" type="slidenum">
              <a:rPr lang="de-DE" smtClean="0"/>
              <a:t>8</a:t>
            </a:fld>
            <a:endParaRPr lang="de-DE"/>
          </a:p>
        </p:txBody>
      </p:sp>
    </p:spTree>
    <p:extLst>
      <p:ext uri="{BB962C8B-B14F-4D97-AF65-F5344CB8AC3E}">
        <p14:creationId xmlns:p14="http://schemas.microsoft.com/office/powerpoint/2010/main" val="72890876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63C67298-CC3F-4B7E-A89D-DC3EFFCBD744}" type="slidenum">
              <a:rPr lang="de-DE" smtClean="0"/>
              <a:t>9</a:t>
            </a:fld>
            <a:endParaRPr lang="de-DE"/>
          </a:p>
        </p:txBody>
      </p:sp>
    </p:spTree>
    <p:extLst>
      <p:ext uri="{BB962C8B-B14F-4D97-AF65-F5344CB8AC3E}">
        <p14:creationId xmlns:p14="http://schemas.microsoft.com/office/powerpoint/2010/main" val="313169877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63C67298-CC3F-4B7E-A89D-DC3EFFCBD744}" type="slidenum">
              <a:rPr lang="de-DE" smtClean="0"/>
              <a:t>10</a:t>
            </a:fld>
            <a:endParaRPr lang="de-DE"/>
          </a:p>
        </p:txBody>
      </p:sp>
    </p:spTree>
    <p:extLst>
      <p:ext uri="{BB962C8B-B14F-4D97-AF65-F5344CB8AC3E}">
        <p14:creationId xmlns:p14="http://schemas.microsoft.com/office/powerpoint/2010/main" val="193544698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63C67298-CC3F-4B7E-A89D-DC3EFFCBD744}" type="slidenum">
              <a:rPr lang="de-DE" smtClean="0"/>
              <a:t>11</a:t>
            </a:fld>
            <a:endParaRPr lang="de-DE"/>
          </a:p>
        </p:txBody>
      </p:sp>
    </p:spTree>
    <p:extLst>
      <p:ext uri="{BB962C8B-B14F-4D97-AF65-F5344CB8AC3E}">
        <p14:creationId xmlns:p14="http://schemas.microsoft.com/office/powerpoint/2010/main" val="240241128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63C67298-CC3F-4B7E-A89D-DC3EFFCBD744}" type="slidenum">
              <a:rPr lang="de-DE" smtClean="0"/>
              <a:t>12</a:t>
            </a:fld>
            <a:endParaRPr lang="de-DE"/>
          </a:p>
        </p:txBody>
      </p:sp>
    </p:spTree>
    <p:extLst>
      <p:ext uri="{BB962C8B-B14F-4D97-AF65-F5344CB8AC3E}">
        <p14:creationId xmlns:p14="http://schemas.microsoft.com/office/powerpoint/2010/main" val="373913784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63C67298-CC3F-4B7E-A89D-DC3EFFCBD744}" type="slidenum">
              <a:rPr lang="de-DE" smtClean="0"/>
              <a:t>13</a:t>
            </a:fld>
            <a:endParaRPr lang="de-DE"/>
          </a:p>
        </p:txBody>
      </p:sp>
    </p:spTree>
    <p:extLst>
      <p:ext uri="{BB962C8B-B14F-4D97-AF65-F5344CB8AC3E}">
        <p14:creationId xmlns:p14="http://schemas.microsoft.com/office/powerpoint/2010/main" val="168375268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63C67298-CC3F-4B7E-A89D-DC3EFFCBD744}" type="slidenum">
              <a:rPr lang="de-DE" smtClean="0"/>
              <a:t>14</a:t>
            </a:fld>
            <a:endParaRPr lang="de-DE"/>
          </a:p>
        </p:txBody>
      </p:sp>
    </p:spTree>
    <p:extLst>
      <p:ext uri="{BB962C8B-B14F-4D97-AF65-F5344CB8AC3E}">
        <p14:creationId xmlns:p14="http://schemas.microsoft.com/office/powerpoint/2010/main" val="1222735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63C67298-CC3F-4B7E-A89D-DC3EFFCBD744}" type="slidenum">
              <a:rPr lang="de-DE" smtClean="0"/>
              <a:t>15</a:t>
            </a:fld>
            <a:endParaRPr lang="de-DE"/>
          </a:p>
        </p:txBody>
      </p:sp>
    </p:spTree>
    <p:extLst>
      <p:ext uri="{BB962C8B-B14F-4D97-AF65-F5344CB8AC3E}">
        <p14:creationId xmlns:p14="http://schemas.microsoft.com/office/powerpoint/2010/main" val="121719264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63C67298-CC3F-4B7E-A89D-DC3EFFCBD744}" type="slidenum">
              <a:rPr lang="de-DE" smtClean="0"/>
              <a:t>16</a:t>
            </a:fld>
            <a:endParaRPr lang="de-DE"/>
          </a:p>
        </p:txBody>
      </p:sp>
    </p:spTree>
    <p:extLst>
      <p:ext uri="{BB962C8B-B14F-4D97-AF65-F5344CB8AC3E}">
        <p14:creationId xmlns:p14="http://schemas.microsoft.com/office/powerpoint/2010/main" val="155186605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63C67298-CC3F-4B7E-A89D-DC3EFFCBD744}" type="slidenum">
              <a:rPr lang="de-DE" smtClean="0"/>
              <a:t>17</a:t>
            </a:fld>
            <a:endParaRPr lang="de-DE"/>
          </a:p>
        </p:txBody>
      </p:sp>
    </p:spTree>
    <p:extLst>
      <p:ext uri="{BB962C8B-B14F-4D97-AF65-F5344CB8AC3E}">
        <p14:creationId xmlns:p14="http://schemas.microsoft.com/office/powerpoint/2010/main" val="165990024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63C67298-CC3F-4B7E-A89D-DC3EFFCBD744}" type="slidenum">
              <a:rPr lang="de-DE" smtClean="0"/>
              <a:t>18</a:t>
            </a:fld>
            <a:endParaRPr lang="de-DE"/>
          </a:p>
        </p:txBody>
      </p:sp>
    </p:spTree>
    <p:extLst>
      <p:ext uri="{BB962C8B-B14F-4D97-AF65-F5344CB8AC3E}">
        <p14:creationId xmlns:p14="http://schemas.microsoft.com/office/powerpoint/2010/main" val="242445969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63C67298-CC3F-4B7E-A89D-DC3EFFCBD744}" type="slidenum">
              <a:rPr lang="de-DE" smtClean="0"/>
              <a:t>19</a:t>
            </a:fld>
            <a:endParaRPr lang="de-DE"/>
          </a:p>
        </p:txBody>
      </p:sp>
    </p:spTree>
    <p:extLst>
      <p:ext uri="{BB962C8B-B14F-4D97-AF65-F5344CB8AC3E}">
        <p14:creationId xmlns:p14="http://schemas.microsoft.com/office/powerpoint/2010/main" val="269438357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63C67298-CC3F-4B7E-A89D-DC3EFFCBD744}" type="slidenum">
              <a:rPr lang="de-DE" smtClean="0"/>
              <a:t>20</a:t>
            </a:fld>
            <a:endParaRPr lang="de-DE"/>
          </a:p>
        </p:txBody>
      </p:sp>
    </p:spTree>
    <p:extLst>
      <p:ext uri="{BB962C8B-B14F-4D97-AF65-F5344CB8AC3E}">
        <p14:creationId xmlns:p14="http://schemas.microsoft.com/office/powerpoint/2010/main" val="196073207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63C67298-CC3F-4B7E-A89D-DC3EFFCBD744}" type="slidenum">
              <a:rPr lang="de-DE" smtClean="0"/>
              <a:t>21</a:t>
            </a:fld>
            <a:endParaRPr lang="de-DE"/>
          </a:p>
        </p:txBody>
      </p:sp>
    </p:spTree>
    <p:extLst>
      <p:ext uri="{BB962C8B-B14F-4D97-AF65-F5344CB8AC3E}">
        <p14:creationId xmlns:p14="http://schemas.microsoft.com/office/powerpoint/2010/main" val="405160817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63C67298-CC3F-4B7E-A89D-DC3EFFCBD744}" type="slidenum">
              <a:rPr lang="de-DE" smtClean="0"/>
              <a:t>22</a:t>
            </a:fld>
            <a:endParaRPr lang="de-DE"/>
          </a:p>
        </p:txBody>
      </p:sp>
    </p:spTree>
    <p:extLst>
      <p:ext uri="{BB962C8B-B14F-4D97-AF65-F5344CB8AC3E}">
        <p14:creationId xmlns:p14="http://schemas.microsoft.com/office/powerpoint/2010/main" val="178149363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63C67298-CC3F-4B7E-A89D-DC3EFFCBD744}" type="slidenum">
              <a:rPr lang="de-DE" smtClean="0"/>
              <a:t>23</a:t>
            </a:fld>
            <a:endParaRPr lang="de-DE"/>
          </a:p>
        </p:txBody>
      </p:sp>
    </p:spTree>
    <p:extLst>
      <p:ext uri="{BB962C8B-B14F-4D97-AF65-F5344CB8AC3E}">
        <p14:creationId xmlns:p14="http://schemas.microsoft.com/office/powerpoint/2010/main" val="203811270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63C67298-CC3F-4B7E-A89D-DC3EFFCBD744}" type="slidenum">
              <a:rPr lang="de-DE" smtClean="0"/>
              <a:t>24</a:t>
            </a:fld>
            <a:endParaRPr lang="de-DE"/>
          </a:p>
        </p:txBody>
      </p:sp>
    </p:spTree>
    <p:extLst>
      <p:ext uri="{BB962C8B-B14F-4D97-AF65-F5344CB8AC3E}">
        <p14:creationId xmlns:p14="http://schemas.microsoft.com/office/powerpoint/2010/main" val="24182809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63C67298-CC3F-4B7E-A89D-DC3EFFCBD744}" type="slidenum">
              <a:rPr lang="de-DE" smtClean="0"/>
              <a:t>25</a:t>
            </a:fld>
            <a:endParaRPr lang="de-DE"/>
          </a:p>
        </p:txBody>
      </p:sp>
    </p:spTree>
    <p:extLst>
      <p:ext uri="{BB962C8B-B14F-4D97-AF65-F5344CB8AC3E}">
        <p14:creationId xmlns:p14="http://schemas.microsoft.com/office/powerpoint/2010/main" val="388547128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63C67298-CC3F-4B7E-A89D-DC3EFFCBD744}" type="slidenum">
              <a:rPr lang="de-DE" smtClean="0"/>
              <a:t>26</a:t>
            </a:fld>
            <a:endParaRPr lang="de-DE"/>
          </a:p>
        </p:txBody>
      </p:sp>
    </p:spTree>
    <p:extLst>
      <p:ext uri="{BB962C8B-B14F-4D97-AF65-F5344CB8AC3E}">
        <p14:creationId xmlns:p14="http://schemas.microsoft.com/office/powerpoint/2010/main" val="23861140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63C67298-CC3F-4B7E-A89D-DC3EFFCBD744}" type="slidenum">
              <a:rPr lang="de-DE" smtClean="0"/>
              <a:t>27</a:t>
            </a:fld>
            <a:endParaRPr lang="de-DE"/>
          </a:p>
        </p:txBody>
      </p:sp>
    </p:spTree>
    <p:extLst>
      <p:ext uri="{BB962C8B-B14F-4D97-AF65-F5344CB8AC3E}">
        <p14:creationId xmlns:p14="http://schemas.microsoft.com/office/powerpoint/2010/main" val="362106651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63C67298-CC3F-4B7E-A89D-DC3EFFCBD744}" type="slidenum">
              <a:rPr lang="de-DE" smtClean="0"/>
              <a:t>28</a:t>
            </a:fld>
            <a:endParaRPr lang="de-DE"/>
          </a:p>
        </p:txBody>
      </p:sp>
    </p:spTree>
    <p:extLst>
      <p:ext uri="{BB962C8B-B14F-4D97-AF65-F5344CB8AC3E}">
        <p14:creationId xmlns:p14="http://schemas.microsoft.com/office/powerpoint/2010/main" val="100636026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63C67298-CC3F-4B7E-A89D-DC3EFFCBD744}" type="slidenum">
              <a:rPr lang="de-DE" smtClean="0"/>
              <a:t>29</a:t>
            </a:fld>
            <a:endParaRPr lang="de-DE"/>
          </a:p>
        </p:txBody>
      </p:sp>
    </p:spTree>
    <p:extLst>
      <p:ext uri="{BB962C8B-B14F-4D97-AF65-F5344CB8AC3E}">
        <p14:creationId xmlns:p14="http://schemas.microsoft.com/office/powerpoint/2010/main" val="87053205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63C67298-CC3F-4B7E-A89D-DC3EFFCBD744}" type="slidenum">
              <a:rPr lang="de-DE" smtClean="0"/>
              <a:t>30</a:t>
            </a:fld>
            <a:endParaRPr lang="de-DE"/>
          </a:p>
        </p:txBody>
      </p:sp>
    </p:spTree>
    <p:extLst>
      <p:ext uri="{BB962C8B-B14F-4D97-AF65-F5344CB8AC3E}">
        <p14:creationId xmlns:p14="http://schemas.microsoft.com/office/powerpoint/2010/main" val="22838021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Um den einzelnen Teams Ideen darüber zu geben, wie generationsübergreifende Musik aussehen kann, gibt es eine </a:t>
            </a:r>
            <a:r>
              <a:rPr lang="de-DE" dirty="0" err="1"/>
              <a:t>YouTube-und</a:t>
            </a:r>
            <a:r>
              <a:rPr lang="de-DE" dirty="0"/>
              <a:t> eine </a:t>
            </a:r>
            <a:r>
              <a:rPr lang="de-DE" dirty="0" err="1"/>
              <a:t>spotify</a:t>
            </a:r>
            <a:r>
              <a:rPr lang="de-DE" dirty="0"/>
              <a:t>-Playlist</a:t>
            </a:r>
          </a:p>
        </p:txBody>
      </p:sp>
      <p:sp>
        <p:nvSpPr>
          <p:cNvPr id="4" name="Foliennummernplatzhalter 3"/>
          <p:cNvSpPr>
            <a:spLocks noGrp="1"/>
          </p:cNvSpPr>
          <p:nvPr>
            <p:ph type="sldNum" sz="quarter" idx="5"/>
          </p:nvPr>
        </p:nvSpPr>
        <p:spPr/>
        <p:txBody>
          <a:bodyPr/>
          <a:lstStyle/>
          <a:p>
            <a:fld id="{63C67298-CC3F-4B7E-A89D-DC3EFFCBD744}" type="slidenum">
              <a:rPr lang="de-DE" smtClean="0"/>
              <a:t>38</a:t>
            </a:fld>
            <a:endParaRPr lang="de-DE"/>
          </a:p>
        </p:txBody>
      </p:sp>
    </p:spTree>
    <p:extLst>
      <p:ext uri="{BB962C8B-B14F-4D97-AF65-F5344CB8AC3E}">
        <p14:creationId xmlns:p14="http://schemas.microsoft.com/office/powerpoint/2010/main" val="345727061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63C67298-CC3F-4B7E-A89D-DC3EFFCBD744}" type="slidenum">
              <a:rPr lang="de-DE" smtClean="0"/>
              <a:t>39</a:t>
            </a:fld>
            <a:endParaRPr lang="de-DE"/>
          </a:p>
        </p:txBody>
      </p:sp>
    </p:spTree>
    <p:extLst>
      <p:ext uri="{BB962C8B-B14F-4D97-AF65-F5344CB8AC3E}">
        <p14:creationId xmlns:p14="http://schemas.microsoft.com/office/powerpoint/2010/main" val="184693526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Im Jahr 2022 sind drei neue Clips entstanden, die Porträts von lokalen Initiativen zu bestimmten Fragestellungen zeigen: Wie sieht Kirche Kunterbunt </a:t>
            </a:r>
            <a:r>
              <a:rPr lang="de-DE" dirty="0" err="1"/>
              <a:t>outddor</a:t>
            </a:r>
            <a:r>
              <a:rPr lang="de-DE" dirty="0"/>
              <a:t> aus? Wie sieht Kirche Kunterbunt als </a:t>
            </a:r>
            <a:r>
              <a:rPr lang="de-DE" dirty="0" err="1"/>
              <a:t>Regionenprojekt</a:t>
            </a:r>
            <a:r>
              <a:rPr lang="de-DE" dirty="0"/>
              <a:t> im ländlichen Raum aus? Wie sieht Kirche Kunterbunt im katholischen Kontext aus?</a:t>
            </a:r>
          </a:p>
        </p:txBody>
      </p:sp>
      <p:sp>
        <p:nvSpPr>
          <p:cNvPr id="4" name="Foliennummernplatzhalter 3"/>
          <p:cNvSpPr>
            <a:spLocks noGrp="1"/>
          </p:cNvSpPr>
          <p:nvPr>
            <p:ph type="sldNum" sz="quarter" idx="5"/>
          </p:nvPr>
        </p:nvSpPr>
        <p:spPr/>
        <p:txBody>
          <a:bodyPr/>
          <a:lstStyle/>
          <a:p>
            <a:fld id="{63C67298-CC3F-4B7E-A89D-DC3EFFCBD744}" type="slidenum">
              <a:rPr lang="de-DE" smtClean="0"/>
              <a:t>40</a:t>
            </a:fld>
            <a:endParaRPr lang="de-DE"/>
          </a:p>
        </p:txBody>
      </p:sp>
    </p:spTree>
    <p:extLst>
      <p:ext uri="{BB962C8B-B14F-4D97-AF65-F5344CB8AC3E}">
        <p14:creationId xmlns:p14="http://schemas.microsoft.com/office/powerpoint/2010/main" val="352097105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Es gibt Videos zu spezifischen Fragestellungen beispielsweise: wie sieht Kirche Kunterbunt im katholischen Kontext aus?</a:t>
            </a:r>
          </a:p>
        </p:txBody>
      </p:sp>
      <p:sp>
        <p:nvSpPr>
          <p:cNvPr id="4" name="Foliennummernplatzhalter 3"/>
          <p:cNvSpPr>
            <a:spLocks noGrp="1"/>
          </p:cNvSpPr>
          <p:nvPr>
            <p:ph type="sldNum" sz="quarter" idx="5"/>
          </p:nvPr>
        </p:nvSpPr>
        <p:spPr/>
        <p:txBody>
          <a:bodyPr/>
          <a:lstStyle/>
          <a:p>
            <a:fld id="{63C67298-CC3F-4B7E-A89D-DC3EFFCBD744}" type="slidenum">
              <a:rPr lang="de-DE" smtClean="0"/>
              <a:t>41</a:t>
            </a:fld>
            <a:endParaRPr lang="de-DE"/>
          </a:p>
        </p:txBody>
      </p:sp>
    </p:spTree>
    <p:extLst>
      <p:ext uri="{BB962C8B-B14F-4D97-AF65-F5344CB8AC3E}">
        <p14:creationId xmlns:p14="http://schemas.microsoft.com/office/powerpoint/2010/main" val="179522794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Alle zwei Monate gibt es Post von dem Newsletter von Kirche Kunterbunt. Dort werden die neuesten Entwürfe und Materialien geteilt, Veranstaltungsinfos gegeben, aber immer wieder gibt es auch Einblicke in einige lokale Initiativen, von denen man lernen kann.</a:t>
            </a:r>
          </a:p>
        </p:txBody>
      </p:sp>
      <p:sp>
        <p:nvSpPr>
          <p:cNvPr id="4" name="Foliennummernplatzhalter 3"/>
          <p:cNvSpPr>
            <a:spLocks noGrp="1"/>
          </p:cNvSpPr>
          <p:nvPr>
            <p:ph type="sldNum" sz="quarter" idx="5"/>
          </p:nvPr>
        </p:nvSpPr>
        <p:spPr/>
        <p:txBody>
          <a:bodyPr/>
          <a:lstStyle/>
          <a:p>
            <a:fld id="{63C67298-CC3F-4B7E-A89D-DC3EFFCBD744}" type="slidenum">
              <a:rPr lang="de-DE" smtClean="0"/>
              <a:t>42</a:t>
            </a:fld>
            <a:endParaRPr lang="de-DE"/>
          </a:p>
        </p:txBody>
      </p:sp>
    </p:spTree>
    <p:extLst>
      <p:ext uri="{BB962C8B-B14F-4D97-AF65-F5344CB8AC3E}">
        <p14:creationId xmlns:p14="http://schemas.microsoft.com/office/powerpoint/2010/main" val="285633850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C6EA805-FD44-457C-8045-63358607A95D}"/>
              </a:ext>
            </a:extLst>
          </p:cNvPr>
          <p:cNvSpPr>
            <a:spLocks noGrp="1"/>
          </p:cNvSpPr>
          <p:nvPr>
            <p:ph type="ctrTitle"/>
          </p:nvPr>
        </p:nvSpPr>
        <p:spPr>
          <a:xfrm>
            <a:off x="1524000" y="1122363"/>
            <a:ext cx="9144000" cy="2387600"/>
          </a:xfrm>
        </p:spPr>
        <p:txBody>
          <a:bodyPr anchor="b"/>
          <a:lstStyle>
            <a:lvl1pPr algn="ctr">
              <a:defRPr sz="6000"/>
            </a:lvl1pPr>
          </a:lstStyle>
          <a:p>
            <a:r>
              <a:rPr lang="de-DE"/>
              <a:t>Mastertitelformat bearbeiten</a:t>
            </a:r>
          </a:p>
        </p:txBody>
      </p:sp>
      <p:sp>
        <p:nvSpPr>
          <p:cNvPr id="3" name="Untertitel 2">
            <a:extLst>
              <a:ext uri="{FF2B5EF4-FFF2-40B4-BE49-F238E27FC236}">
                <a16:creationId xmlns:a16="http://schemas.microsoft.com/office/drawing/2014/main" id="{FA04A61F-DBA1-4373-B003-ED884F8BA22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Master-Untertitelformat bearbeiten</a:t>
            </a:r>
          </a:p>
        </p:txBody>
      </p:sp>
      <p:sp>
        <p:nvSpPr>
          <p:cNvPr id="4" name="Datumsplatzhalter 3">
            <a:extLst>
              <a:ext uri="{FF2B5EF4-FFF2-40B4-BE49-F238E27FC236}">
                <a16:creationId xmlns:a16="http://schemas.microsoft.com/office/drawing/2014/main" id="{9E99A328-EC29-4966-BACD-5044B62CC441}"/>
              </a:ext>
            </a:extLst>
          </p:cNvPr>
          <p:cNvSpPr>
            <a:spLocks noGrp="1"/>
          </p:cNvSpPr>
          <p:nvPr>
            <p:ph type="dt" sz="half" idx="10"/>
          </p:nvPr>
        </p:nvSpPr>
        <p:spPr/>
        <p:txBody>
          <a:bodyPr/>
          <a:lstStyle/>
          <a:p>
            <a:fld id="{D607157D-D15A-4C01-9461-FD04B9C81170}" type="datetimeFigureOut">
              <a:rPr lang="de-DE" smtClean="0"/>
              <a:t>09.03.2023</a:t>
            </a:fld>
            <a:endParaRPr lang="de-DE"/>
          </a:p>
        </p:txBody>
      </p:sp>
      <p:sp>
        <p:nvSpPr>
          <p:cNvPr id="5" name="Fußzeilenplatzhalter 4">
            <a:extLst>
              <a:ext uri="{FF2B5EF4-FFF2-40B4-BE49-F238E27FC236}">
                <a16:creationId xmlns:a16="http://schemas.microsoft.com/office/drawing/2014/main" id="{D3B67CE4-5B9F-49D2-A38C-F23FE2DE6F6A}"/>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62770012-C0F5-48D2-A3D5-85D6CAD21D0D}"/>
              </a:ext>
            </a:extLst>
          </p:cNvPr>
          <p:cNvSpPr>
            <a:spLocks noGrp="1"/>
          </p:cNvSpPr>
          <p:nvPr>
            <p:ph type="sldNum" sz="quarter" idx="12"/>
          </p:nvPr>
        </p:nvSpPr>
        <p:spPr/>
        <p:txBody>
          <a:bodyPr/>
          <a:lstStyle/>
          <a:p>
            <a:fld id="{D811FD8A-5223-4CC2-A3D4-51A6B25181AD}" type="slidenum">
              <a:rPr lang="de-DE" smtClean="0"/>
              <a:t>‹Nr.›</a:t>
            </a:fld>
            <a:endParaRPr lang="de-DE"/>
          </a:p>
        </p:txBody>
      </p:sp>
    </p:spTree>
    <p:extLst>
      <p:ext uri="{BB962C8B-B14F-4D97-AF65-F5344CB8AC3E}">
        <p14:creationId xmlns:p14="http://schemas.microsoft.com/office/powerpoint/2010/main" val="256257008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CE71832-FD19-4F68-8C89-D7B0F620BAF9}"/>
              </a:ext>
            </a:extLst>
          </p:cNvPr>
          <p:cNvSpPr>
            <a:spLocks noGrp="1"/>
          </p:cNvSpPr>
          <p:nvPr>
            <p:ph type="title"/>
          </p:nvPr>
        </p:nvSpPr>
        <p:spPr/>
        <p:txBody>
          <a:bodyPr/>
          <a:lstStyle/>
          <a:p>
            <a:r>
              <a:rPr lang="de-DE"/>
              <a:t>Mastertitelformat bearbeiten</a:t>
            </a:r>
          </a:p>
        </p:txBody>
      </p:sp>
      <p:sp>
        <p:nvSpPr>
          <p:cNvPr id="3" name="Inhaltsplatzhalter 2">
            <a:extLst>
              <a:ext uri="{FF2B5EF4-FFF2-40B4-BE49-F238E27FC236}">
                <a16:creationId xmlns:a16="http://schemas.microsoft.com/office/drawing/2014/main" id="{BE38DBC9-DA18-4E0C-8349-ABB38F25AAAD}"/>
              </a:ext>
            </a:extLst>
          </p:cNvPr>
          <p:cNvSpPr>
            <a:spLocks noGrp="1"/>
          </p:cNvSpPr>
          <p:nvPr>
            <p:ph idx="1"/>
          </p:nvPr>
        </p:nvSpPr>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31452166-04DB-4959-93AA-B1167A3CEEB8}"/>
              </a:ext>
            </a:extLst>
          </p:cNvPr>
          <p:cNvSpPr>
            <a:spLocks noGrp="1"/>
          </p:cNvSpPr>
          <p:nvPr>
            <p:ph type="dt" sz="half" idx="10"/>
          </p:nvPr>
        </p:nvSpPr>
        <p:spPr/>
        <p:txBody>
          <a:bodyPr/>
          <a:lstStyle/>
          <a:p>
            <a:fld id="{D607157D-D15A-4C01-9461-FD04B9C81170}" type="datetimeFigureOut">
              <a:rPr lang="de-DE" smtClean="0"/>
              <a:t>09.03.2023</a:t>
            </a:fld>
            <a:endParaRPr lang="de-DE"/>
          </a:p>
        </p:txBody>
      </p:sp>
      <p:sp>
        <p:nvSpPr>
          <p:cNvPr id="5" name="Fußzeilenplatzhalter 4">
            <a:extLst>
              <a:ext uri="{FF2B5EF4-FFF2-40B4-BE49-F238E27FC236}">
                <a16:creationId xmlns:a16="http://schemas.microsoft.com/office/drawing/2014/main" id="{7D4B59ED-20B9-4FDC-B649-BABABC7E064F}"/>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16BEA8D0-037E-4825-9D4A-50CC13D6C467}"/>
              </a:ext>
            </a:extLst>
          </p:cNvPr>
          <p:cNvSpPr>
            <a:spLocks noGrp="1"/>
          </p:cNvSpPr>
          <p:nvPr>
            <p:ph type="sldNum" sz="quarter" idx="12"/>
          </p:nvPr>
        </p:nvSpPr>
        <p:spPr/>
        <p:txBody>
          <a:bodyPr/>
          <a:lstStyle/>
          <a:p>
            <a:fld id="{D811FD8A-5223-4CC2-A3D4-51A6B25181AD}" type="slidenum">
              <a:rPr lang="de-DE" smtClean="0"/>
              <a:t>‹Nr.›</a:t>
            </a:fld>
            <a:endParaRPr lang="de-DE"/>
          </a:p>
        </p:txBody>
      </p:sp>
    </p:spTree>
    <p:extLst>
      <p:ext uri="{BB962C8B-B14F-4D97-AF65-F5344CB8AC3E}">
        <p14:creationId xmlns:p14="http://schemas.microsoft.com/office/powerpoint/2010/main" val="305049035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489F63D-2BBB-43E2-9961-7D9862E4B218}"/>
              </a:ext>
            </a:extLst>
          </p:cNvPr>
          <p:cNvSpPr>
            <a:spLocks noGrp="1"/>
          </p:cNvSpPr>
          <p:nvPr>
            <p:ph type="title"/>
          </p:nvPr>
        </p:nvSpPr>
        <p:spPr>
          <a:xfrm>
            <a:off x="831850" y="1709738"/>
            <a:ext cx="10515600" cy="2852737"/>
          </a:xfrm>
        </p:spPr>
        <p:txBody>
          <a:bodyPr anchor="b"/>
          <a:lstStyle>
            <a:lvl1pPr>
              <a:defRPr sz="6000"/>
            </a:lvl1pPr>
          </a:lstStyle>
          <a:p>
            <a:r>
              <a:rPr lang="de-DE"/>
              <a:t>Mastertitelformat bearbeiten</a:t>
            </a:r>
          </a:p>
        </p:txBody>
      </p:sp>
      <p:sp>
        <p:nvSpPr>
          <p:cNvPr id="3" name="Textplatzhalter 2">
            <a:extLst>
              <a:ext uri="{FF2B5EF4-FFF2-40B4-BE49-F238E27FC236}">
                <a16:creationId xmlns:a16="http://schemas.microsoft.com/office/drawing/2014/main" id="{94C041B2-EA77-45E4-8A2E-3DE6AE3180F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e-DE"/>
              <a:t>Mastertextformat bearbeiten</a:t>
            </a:r>
          </a:p>
        </p:txBody>
      </p:sp>
      <p:sp>
        <p:nvSpPr>
          <p:cNvPr id="4" name="Datumsplatzhalter 3">
            <a:extLst>
              <a:ext uri="{FF2B5EF4-FFF2-40B4-BE49-F238E27FC236}">
                <a16:creationId xmlns:a16="http://schemas.microsoft.com/office/drawing/2014/main" id="{F5234767-2869-494E-B9AB-4CBBA4451D2E}"/>
              </a:ext>
            </a:extLst>
          </p:cNvPr>
          <p:cNvSpPr>
            <a:spLocks noGrp="1"/>
          </p:cNvSpPr>
          <p:nvPr>
            <p:ph type="dt" sz="half" idx="10"/>
          </p:nvPr>
        </p:nvSpPr>
        <p:spPr/>
        <p:txBody>
          <a:bodyPr/>
          <a:lstStyle/>
          <a:p>
            <a:fld id="{D607157D-D15A-4C01-9461-FD04B9C81170}" type="datetimeFigureOut">
              <a:rPr lang="de-DE" smtClean="0"/>
              <a:t>09.03.2023</a:t>
            </a:fld>
            <a:endParaRPr lang="de-DE"/>
          </a:p>
        </p:txBody>
      </p:sp>
      <p:sp>
        <p:nvSpPr>
          <p:cNvPr id="5" name="Fußzeilenplatzhalter 4">
            <a:extLst>
              <a:ext uri="{FF2B5EF4-FFF2-40B4-BE49-F238E27FC236}">
                <a16:creationId xmlns:a16="http://schemas.microsoft.com/office/drawing/2014/main" id="{1674EE32-00FA-4C04-8DFD-F436890887DB}"/>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30A00819-4441-4514-A0A0-B5790CCA8E2F}"/>
              </a:ext>
            </a:extLst>
          </p:cNvPr>
          <p:cNvSpPr>
            <a:spLocks noGrp="1"/>
          </p:cNvSpPr>
          <p:nvPr>
            <p:ph type="sldNum" sz="quarter" idx="12"/>
          </p:nvPr>
        </p:nvSpPr>
        <p:spPr/>
        <p:txBody>
          <a:bodyPr/>
          <a:lstStyle/>
          <a:p>
            <a:fld id="{D811FD8A-5223-4CC2-A3D4-51A6B25181AD}" type="slidenum">
              <a:rPr lang="de-DE" smtClean="0"/>
              <a:t>‹Nr.›</a:t>
            </a:fld>
            <a:endParaRPr lang="de-DE"/>
          </a:p>
        </p:txBody>
      </p:sp>
    </p:spTree>
    <p:extLst>
      <p:ext uri="{BB962C8B-B14F-4D97-AF65-F5344CB8AC3E}">
        <p14:creationId xmlns:p14="http://schemas.microsoft.com/office/powerpoint/2010/main" val="209349457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80A2A15-AD1E-4C55-A77A-74795B6B26A3}"/>
              </a:ext>
            </a:extLst>
          </p:cNvPr>
          <p:cNvSpPr>
            <a:spLocks noGrp="1"/>
          </p:cNvSpPr>
          <p:nvPr>
            <p:ph type="title"/>
          </p:nvPr>
        </p:nvSpPr>
        <p:spPr/>
        <p:txBody>
          <a:bodyPr/>
          <a:lstStyle/>
          <a:p>
            <a:r>
              <a:rPr lang="de-DE"/>
              <a:t>Mastertitelformat bearbeiten</a:t>
            </a:r>
          </a:p>
        </p:txBody>
      </p:sp>
      <p:sp>
        <p:nvSpPr>
          <p:cNvPr id="3" name="Inhaltsplatzhalter 2">
            <a:extLst>
              <a:ext uri="{FF2B5EF4-FFF2-40B4-BE49-F238E27FC236}">
                <a16:creationId xmlns:a16="http://schemas.microsoft.com/office/drawing/2014/main" id="{285AEC1E-D876-4B39-8DE5-18E9CB51B0B1}"/>
              </a:ext>
            </a:extLst>
          </p:cNvPr>
          <p:cNvSpPr>
            <a:spLocks noGrp="1"/>
          </p:cNvSpPr>
          <p:nvPr>
            <p:ph sz="half" idx="1"/>
          </p:nvPr>
        </p:nvSpPr>
        <p:spPr>
          <a:xfrm>
            <a:off x="838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a:extLst>
              <a:ext uri="{FF2B5EF4-FFF2-40B4-BE49-F238E27FC236}">
                <a16:creationId xmlns:a16="http://schemas.microsoft.com/office/drawing/2014/main" id="{82F355DD-AC5E-4BFB-8F2A-F5879B37E9E1}"/>
              </a:ext>
            </a:extLst>
          </p:cNvPr>
          <p:cNvSpPr>
            <a:spLocks noGrp="1"/>
          </p:cNvSpPr>
          <p:nvPr>
            <p:ph sz="half" idx="2"/>
          </p:nvPr>
        </p:nvSpPr>
        <p:spPr>
          <a:xfrm>
            <a:off x="6172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Datumsplatzhalter 4">
            <a:extLst>
              <a:ext uri="{FF2B5EF4-FFF2-40B4-BE49-F238E27FC236}">
                <a16:creationId xmlns:a16="http://schemas.microsoft.com/office/drawing/2014/main" id="{56794B6D-0C80-419F-86AD-138B514C4A86}"/>
              </a:ext>
            </a:extLst>
          </p:cNvPr>
          <p:cNvSpPr>
            <a:spLocks noGrp="1"/>
          </p:cNvSpPr>
          <p:nvPr>
            <p:ph type="dt" sz="half" idx="10"/>
          </p:nvPr>
        </p:nvSpPr>
        <p:spPr/>
        <p:txBody>
          <a:bodyPr/>
          <a:lstStyle/>
          <a:p>
            <a:fld id="{D607157D-D15A-4C01-9461-FD04B9C81170}" type="datetimeFigureOut">
              <a:rPr lang="de-DE" smtClean="0"/>
              <a:t>09.03.2023</a:t>
            </a:fld>
            <a:endParaRPr lang="de-DE"/>
          </a:p>
        </p:txBody>
      </p:sp>
      <p:sp>
        <p:nvSpPr>
          <p:cNvPr id="6" name="Fußzeilenplatzhalter 5">
            <a:extLst>
              <a:ext uri="{FF2B5EF4-FFF2-40B4-BE49-F238E27FC236}">
                <a16:creationId xmlns:a16="http://schemas.microsoft.com/office/drawing/2014/main" id="{A0D43796-B9FC-4616-A52D-0A66AE742CE7}"/>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D0FA1C81-D7C3-4B8B-96CA-20387B04617E}"/>
              </a:ext>
            </a:extLst>
          </p:cNvPr>
          <p:cNvSpPr>
            <a:spLocks noGrp="1"/>
          </p:cNvSpPr>
          <p:nvPr>
            <p:ph type="sldNum" sz="quarter" idx="12"/>
          </p:nvPr>
        </p:nvSpPr>
        <p:spPr/>
        <p:txBody>
          <a:bodyPr/>
          <a:lstStyle/>
          <a:p>
            <a:fld id="{D811FD8A-5223-4CC2-A3D4-51A6B25181AD}" type="slidenum">
              <a:rPr lang="de-DE" smtClean="0"/>
              <a:t>‹Nr.›</a:t>
            </a:fld>
            <a:endParaRPr lang="de-DE"/>
          </a:p>
        </p:txBody>
      </p:sp>
    </p:spTree>
    <p:extLst>
      <p:ext uri="{BB962C8B-B14F-4D97-AF65-F5344CB8AC3E}">
        <p14:creationId xmlns:p14="http://schemas.microsoft.com/office/powerpoint/2010/main" val="35593937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EEAA40F-2B1A-48A2-9D40-3D73A2811BC5}"/>
              </a:ext>
            </a:extLst>
          </p:cNvPr>
          <p:cNvSpPr>
            <a:spLocks noGrp="1"/>
          </p:cNvSpPr>
          <p:nvPr>
            <p:ph type="title"/>
          </p:nvPr>
        </p:nvSpPr>
        <p:spPr>
          <a:xfrm>
            <a:off x="839788" y="365125"/>
            <a:ext cx="10515600" cy="1325563"/>
          </a:xfrm>
        </p:spPr>
        <p:txBody>
          <a:bodyPr/>
          <a:lstStyle/>
          <a:p>
            <a:r>
              <a:rPr lang="de-DE"/>
              <a:t>Mastertitelformat bearbeiten</a:t>
            </a:r>
          </a:p>
        </p:txBody>
      </p:sp>
      <p:sp>
        <p:nvSpPr>
          <p:cNvPr id="3" name="Textplatzhalter 2">
            <a:extLst>
              <a:ext uri="{FF2B5EF4-FFF2-40B4-BE49-F238E27FC236}">
                <a16:creationId xmlns:a16="http://schemas.microsoft.com/office/drawing/2014/main" id="{BF68F442-F912-4E52-B0EC-90B6FC8967E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4" name="Inhaltsplatzhalter 3">
            <a:extLst>
              <a:ext uri="{FF2B5EF4-FFF2-40B4-BE49-F238E27FC236}">
                <a16:creationId xmlns:a16="http://schemas.microsoft.com/office/drawing/2014/main" id="{576D0A25-9020-4AA4-A719-35BD2438379B}"/>
              </a:ext>
            </a:extLst>
          </p:cNvPr>
          <p:cNvSpPr>
            <a:spLocks noGrp="1"/>
          </p:cNvSpPr>
          <p:nvPr>
            <p:ph sz="half" idx="2"/>
          </p:nvPr>
        </p:nvSpPr>
        <p:spPr>
          <a:xfrm>
            <a:off x="839788" y="2505075"/>
            <a:ext cx="5157787"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a:extLst>
              <a:ext uri="{FF2B5EF4-FFF2-40B4-BE49-F238E27FC236}">
                <a16:creationId xmlns:a16="http://schemas.microsoft.com/office/drawing/2014/main" id="{65D5F831-F3BA-4474-8DBC-423ED119ADD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6" name="Inhaltsplatzhalter 5">
            <a:extLst>
              <a:ext uri="{FF2B5EF4-FFF2-40B4-BE49-F238E27FC236}">
                <a16:creationId xmlns:a16="http://schemas.microsoft.com/office/drawing/2014/main" id="{5B94F427-82A5-4AD5-B110-230BCD0D3833}"/>
              </a:ext>
            </a:extLst>
          </p:cNvPr>
          <p:cNvSpPr>
            <a:spLocks noGrp="1"/>
          </p:cNvSpPr>
          <p:nvPr>
            <p:ph sz="quarter" idx="4"/>
          </p:nvPr>
        </p:nvSpPr>
        <p:spPr>
          <a:xfrm>
            <a:off x="6172200" y="2505075"/>
            <a:ext cx="5183188"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7" name="Datumsplatzhalter 6">
            <a:extLst>
              <a:ext uri="{FF2B5EF4-FFF2-40B4-BE49-F238E27FC236}">
                <a16:creationId xmlns:a16="http://schemas.microsoft.com/office/drawing/2014/main" id="{FDFD1D5F-0E3F-4A25-BC35-03EA791C17FB}"/>
              </a:ext>
            </a:extLst>
          </p:cNvPr>
          <p:cNvSpPr>
            <a:spLocks noGrp="1"/>
          </p:cNvSpPr>
          <p:nvPr>
            <p:ph type="dt" sz="half" idx="10"/>
          </p:nvPr>
        </p:nvSpPr>
        <p:spPr/>
        <p:txBody>
          <a:bodyPr/>
          <a:lstStyle/>
          <a:p>
            <a:fld id="{D607157D-D15A-4C01-9461-FD04B9C81170}" type="datetimeFigureOut">
              <a:rPr lang="de-DE" smtClean="0"/>
              <a:t>09.03.2023</a:t>
            </a:fld>
            <a:endParaRPr lang="de-DE"/>
          </a:p>
        </p:txBody>
      </p:sp>
      <p:sp>
        <p:nvSpPr>
          <p:cNvPr id="8" name="Fußzeilenplatzhalter 7">
            <a:extLst>
              <a:ext uri="{FF2B5EF4-FFF2-40B4-BE49-F238E27FC236}">
                <a16:creationId xmlns:a16="http://schemas.microsoft.com/office/drawing/2014/main" id="{5F53EA4A-F22A-4E76-A8AB-9C205E5D4994}"/>
              </a:ext>
            </a:extLst>
          </p:cNvPr>
          <p:cNvSpPr>
            <a:spLocks noGrp="1"/>
          </p:cNvSpPr>
          <p:nvPr>
            <p:ph type="ftr" sz="quarter" idx="11"/>
          </p:nvPr>
        </p:nvSpPr>
        <p:spPr/>
        <p:txBody>
          <a:bodyPr/>
          <a:lstStyle/>
          <a:p>
            <a:endParaRPr lang="de-DE"/>
          </a:p>
        </p:txBody>
      </p:sp>
      <p:sp>
        <p:nvSpPr>
          <p:cNvPr id="9" name="Foliennummernplatzhalter 8">
            <a:extLst>
              <a:ext uri="{FF2B5EF4-FFF2-40B4-BE49-F238E27FC236}">
                <a16:creationId xmlns:a16="http://schemas.microsoft.com/office/drawing/2014/main" id="{030E104D-DE9A-4AFA-A9D6-3A91DFF6610E}"/>
              </a:ext>
            </a:extLst>
          </p:cNvPr>
          <p:cNvSpPr>
            <a:spLocks noGrp="1"/>
          </p:cNvSpPr>
          <p:nvPr>
            <p:ph type="sldNum" sz="quarter" idx="12"/>
          </p:nvPr>
        </p:nvSpPr>
        <p:spPr/>
        <p:txBody>
          <a:bodyPr/>
          <a:lstStyle/>
          <a:p>
            <a:fld id="{D811FD8A-5223-4CC2-A3D4-51A6B25181AD}" type="slidenum">
              <a:rPr lang="de-DE" smtClean="0"/>
              <a:t>‹Nr.›</a:t>
            </a:fld>
            <a:endParaRPr lang="de-DE"/>
          </a:p>
        </p:txBody>
      </p:sp>
    </p:spTree>
    <p:extLst>
      <p:ext uri="{BB962C8B-B14F-4D97-AF65-F5344CB8AC3E}">
        <p14:creationId xmlns:p14="http://schemas.microsoft.com/office/powerpoint/2010/main" val="189839404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0FEFAB2-801C-4156-A994-2D1695BD3536}"/>
              </a:ext>
            </a:extLst>
          </p:cNvPr>
          <p:cNvSpPr>
            <a:spLocks noGrp="1"/>
          </p:cNvSpPr>
          <p:nvPr>
            <p:ph type="title"/>
          </p:nvPr>
        </p:nvSpPr>
        <p:spPr/>
        <p:txBody>
          <a:bodyPr/>
          <a:lstStyle/>
          <a:p>
            <a:r>
              <a:rPr lang="de-DE"/>
              <a:t>Mastertitelformat bearbeiten</a:t>
            </a:r>
          </a:p>
        </p:txBody>
      </p:sp>
      <p:sp>
        <p:nvSpPr>
          <p:cNvPr id="3" name="Datumsplatzhalter 2">
            <a:extLst>
              <a:ext uri="{FF2B5EF4-FFF2-40B4-BE49-F238E27FC236}">
                <a16:creationId xmlns:a16="http://schemas.microsoft.com/office/drawing/2014/main" id="{D0351448-A4D4-4210-82F6-EFB0C2D67695}"/>
              </a:ext>
            </a:extLst>
          </p:cNvPr>
          <p:cNvSpPr>
            <a:spLocks noGrp="1"/>
          </p:cNvSpPr>
          <p:nvPr>
            <p:ph type="dt" sz="half" idx="10"/>
          </p:nvPr>
        </p:nvSpPr>
        <p:spPr/>
        <p:txBody>
          <a:bodyPr/>
          <a:lstStyle/>
          <a:p>
            <a:fld id="{D607157D-D15A-4C01-9461-FD04B9C81170}" type="datetimeFigureOut">
              <a:rPr lang="de-DE" smtClean="0"/>
              <a:t>09.03.2023</a:t>
            </a:fld>
            <a:endParaRPr lang="de-DE"/>
          </a:p>
        </p:txBody>
      </p:sp>
      <p:sp>
        <p:nvSpPr>
          <p:cNvPr id="4" name="Fußzeilenplatzhalter 3">
            <a:extLst>
              <a:ext uri="{FF2B5EF4-FFF2-40B4-BE49-F238E27FC236}">
                <a16:creationId xmlns:a16="http://schemas.microsoft.com/office/drawing/2014/main" id="{9421443A-23B8-47CA-AC68-AACD8DE801BC}"/>
              </a:ext>
            </a:extLst>
          </p:cNvPr>
          <p:cNvSpPr>
            <a:spLocks noGrp="1"/>
          </p:cNvSpPr>
          <p:nvPr>
            <p:ph type="ftr" sz="quarter" idx="11"/>
          </p:nvPr>
        </p:nvSpPr>
        <p:spPr/>
        <p:txBody>
          <a:bodyPr/>
          <a:lstStyle/>
          <a:p>
            <a:endParaRPr lang="de-DE"/>
          </a:p>
        </p:txBody>
      </p:sp>
      <p:sp>
        <p:nvSpPr>
          <p:cNvPr id="5" name="Foliennummernplatzhalter 4">
            <a:extLst>
              <a:ext uri="{FF2B5EF4-FFF2-40B4-BE49-F238E27FC236}">
                <a16:creationId xmlns:a16="http://schemas.microsoft.com/office/drawing/2014/main" id="{55DFAF02-6097-4A11-97EC-B0DE21C8D187}"/>
              </a:ext>
            </a:extLst>
          </p:cNvPr>
          <p:cNvSpPr>
            <a:spLocks noGrp="1"/>
          </p:cNvSpPr>
          <p:nvPr>
            <p:ph type="sldNum" sz="quarter" idx="12"/>
          </p:nvPr>
        </p:nvSpPr>
        <p:spPr/>
        <p:txBody>
          <a:bodyPr/>
          <a:lstStyle/>
          <a:p>
            <a:fld id="{D811FD8A-5223-4CC2-A3D4-51A6B25181AD}" type="slidenum">
              <a:rPr lang="de-DE" smtClean="0"/>
              <a:t>‹Nr.›</a:t>
            </a:fld>
            <a:endParaRPr lang="de-DE"/>
          </a:p>
        </p:txBody>
      </p:sp>
    </p:spTree>
    <p:extLst>
      <p:ext uri="{BB962C8B-B14F-4D97-AF65-F5344CB8AC3E}">
        <p14:creationId xmlns:p14="http://schemas.microsoft.com/office/powerpoint/2010/main" val="289719917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a:extLst>
              <a:ext uri="{FF2B5EF4-FFF2-40B4-BE49-F238E27FC236}">
                <a16:creationId xmlns:a16="http://schemas.microsoft.com/office/drawing/2014/main" id="{F9FFB9C9-CF5E-46FB-811C-1D782ED92621}"/>
              </a:ext>
            </a:extLst>
          </p:cNvPr>
          <p:cNvSpPr>
            <a:spLocks noGrp="1"/>
          </p:cNvSpPr>
          <p:nvPr>
            <p:ph type="dt" sz="half" idx="10"/>
          </p:nvPr>
        </p:nvSpPr>
        <p:spPr/>
        <p:txBody>
          <a:bodyPr/>
          <a:lstStyle/>
          <a:p>
            <a:fld id="{D607157D-D15A-4C01-9461-FD04B9C81170}" type="datetimeFigureOut">
              <a:rPr lang="de-DE" smtClean="0"/>
              <a:t>09.03.2023</a:t>
            </a:fld>
            <a:endParaRPr lang="de-DE"/>
          </a:p>
        </p:txBody>
      </p:sp>
      <p:sp>
        <p:nvSpPr>
          <p:cNvPr id="3" name="Fußzeilenplatzhalter 2">
            <a:extLst>
              <a:ext uri="{FF2B5EF4-FFF2-40B4-BE49-F238E27FC236}">
                <a16:creationId xmlns:a16="http://schemas.microsoft.com/office/drawing/2014/main" id="{B658EEB3-BD37-493F-BB4A-61CD9D5EE7BE}"/>
              </a:ext>
            </a:extLst>
          </p:cNvPr>
          <p:cNvSpPr>
            <a:spLocks noGrp="1"/>
          </p:cNvSpPr>
          <p:nvPr>
            <p:ph type="ftr" sz="quarter" idx="11"/>
          </p:nvPr>
        </p:nvSpPr>
        <p:spPr/>
        <p:txBody>
          <a:bodyPr/>
          <a:lstStyle/>
          <a:p>
            <a:endParaRPr lang="de-DE"/>
          </a:p>
        </p:txBody>
      </p:sp>
      <p:sp>
        <p:nvSpPr>
          <p:cNvPr id="4" name="Foliennummernplatzhalter 3">
            <a:extLst>
              <a:ext uri="{FF2B5EF4-FFF2-40B4-BE49-F238E27FC236}">
                <a16:creationId xmlns:a16="http://schemas.microsoft.com/office/drawing/2014/main" id="{E80914B0-F0D0-49A7-94CA-B258EFCDE754}"/>
              </a:ext>
            </a:extLst>
          </p:cNvPr>
          <p:cNvSpPr>
            <a:spLocks noGrp="1"/>
          </p:cNvSpPr>
          <p:nvPr>
            <p:ph type="sldNum" sz="quarter" idx="12"/>
          </p:nvPr>
        </p:nvSpPr>
        <p:spPr/>
        <p:txBody>
          <a:bodyPr/>
          <a:lstStyle/>
          <a:p>
            <a:fld id="{D811FD8A-5223-4CC2-A3D4-51A6B25181AD}" type="slidenum">
              <a:rPr lang="de-DE" smtClean="0"/>
              <a:t>‹Nr.›</a:t>
            </a:fld>
            <a:endParaRPr lang="de-DE"/>
          </a:p>
        </p:txBody>
      </p:sp>
    </p:spTree>
    <p:extLst>
      <p:ext uri="{BB962C8B-B14F-4D97-AF65-F5344CB8AC3E}">
        <p14:creationId xmlns:p14="http://schemas.microsoft.com/office/powerpoint/2010/main" val="783924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4AABE19-92BD-4A2D-B1AE-A55B66216071}"/>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p>
        </p:txBody>
      </p:sp>
      <p:sp>
        <p:nvSpPr>
          <p:cNvPr id="3" name="Inhaltsplatzhalter 2">
            <a:extLst>
              <a:ext uri="{FF2B5EF4-FFF2-40B4-BE49-F238E27FC236}">
                <a16:creationId xmlns:a16="http://schemas.microsoft.com/office/drawing/2014/main" id="{45E0BED0-ECA4-47AD-BCDE-F5E48AA392E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a:extLst>
              <a:ext uri="{FF2B5EF4-FFF2-40B4-BE49-F238E27FC236}">
                <a16:creationId xmlns:a16="http://schemas.microsoft.com/office/drawing/2014/main" id="{1FD6D5B0-762F-45B3-B6EE-07754F5C7BB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C70E60C3-D7D9-4CC6-A0DA-1F3BAC27AC51}"/>
              </a:ext>
            </a:extLst>
          </p:cNvPr>
          <p:cNvSpPr>
            <a:spLocks noGrp="1"/>
          </p:cNvSpPr>
          <p:nvPr>
            <p:ph type="dt" sz="half" idx="10"/>
          </p:nvPr>
        </p:nvSpPr>
        <p:spPr/>
        <p:txBody>
          <a:bodyPr/>
          <a:lstStyle/>
          <a:p>
            <a:fld id="{D607157D-D15A-4C01-9461-FD04B9C81170}" type="datetimeFigureOut">
              <a:rPr lang="de-DE" smtClean="0"/>
              <a:t>09.03.2023</a:t>
            </a:fld>
            <a:endParaRPr lang="de-DE"/>
          </a:p>
        </p:txBody>
      </p:sp>
      <p:sp>
        <p:nvSpPr>
          <p:cNvPr id="6" name="Fußzeilenplatzhalter 5">
            <a:extLst>
              <a:ext uri="{FF2B5EF4-FFF2-40B4-BE49-F238E27FC236}">
                <a16:creationId xmlns:a16="http://schemas.microsoft.com/office/drawing/2014/main" id="{BEB01F22-188B-4279-A313-DAB52CBE058E}"/>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656648B7-8F22-4F68-A693-089994963EE7}"/>
              </a:ext>
            </a:extLst>
          </p:cNvPr>
          <p:cNvSpPr>
            <a:spLocks noGrp="1"/>
          </p:cNvSpPr>
          <p:nvPr>
            <p:ph type="sldNum" sz="quarter" idx="12"/>
          </p:nvPr>
        </p:nvSpPr>
        <p:spPr/>
        <p:txBody>
          <a:bodyPr/>
          <a:lstStyle/>
          <a:p>
            <a:fld id="{D811FD8A-5223-4CC2-A3D4-51A6B25181AD}" type="slidenum">
              <a:rPr lang="de-DE" smtClean="0"/>
              <a:t>‹Nr.›</a:t>
            </a:fld>
            <a:endParaRPr lang="de-DE"/>
          </a:p>
        </p:txBody>
      </p:sp>
    </p:spTree>
    <p:extLst>
      <p:ext uri="{BB962C8B-B14F-4D97-AF65-F5344CB8AC3E}">
        <p14:creationId xmlns:p14="http://schemas.microsoft.com/office/powerpoint/2010/main" val="15142148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A9542DC-BAD7-451D-AF74-D4D452E4F549}"/>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p>
        </p:txBody>
      </p:sp>
      <p:sp>
        <p:nvSpPr>
          <p:cNvPr id="3" name="Bildplatzhalter 2">
            <a:extLst>
              <a:ext uri="{FF2B5EF4-FFF2-40B4-BE49-F238E27FC236}">
                <a16:creationId xmlns:a16="http://schemas.microsoft.com/office/drawing/2014/main" id="{3988E38F-D71C-4882-A2A4-F9AD6596BAB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4" name="Textplatzhalter 3">
            <a:extLst>
              <a:ext uri="{FF2B5EF4-FFF2-40B4-BE49-F238E27FC236}">
                <a16:creationId xmlns:a16="http://schemas.microsoft.com/office/drawing/2014/main" id="{547D9076-4D13-4B18-BA8E-5D0F20F37F3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78577F3B-A6B1-480E-B1C0-571E7EF91207}"/>
              </a:ext>
            </a:extLst>
          </p:cNvPr>
          <p:cNvSpPr>
            <a:spLocks noGrp="1"/>
          </p:cNvSpPr>
          <p:nvPr>
            <p:ph type="dt" sz="half" idx="10"/>
          </p:nvPr>
        </p:nvSpPr>
        <p:spPr/>
        <p:txBody>
          <a:bodyPr/>
          <a:lstStyle/>
          <a:p>
            <a:fld id="{D607157D-D15A-4C01-9461-FD04B9C81170}" type="datetimeFigureOut">
              <a:rPr lang="de-DE" smtClean="0"/>
              <a:t>09.03.2023</a:t>
            </a:fld>
            <a:endParaRPr lang="de-DE"/>
          </a:p>
        </p:txBody>
      </p:sp>
      <p:sp>
        <p:nvSpPr>
          <p:cNvPr id="6" name="Fußzeilenplatzhalter 5">
            <a:extLst>
              <a:ext uri="{FF2B5EF4-FFF2-40B4-BE49-F238E27FC236}">
                <a16:creationId xmlns:a16="http://schemas.microsoft.com/office/drawing/2014/main" id="{1C5FE1C5-4A3D-4148-A212-38176EB463EC}"/>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1EBAC441-11A1-4664-BE41-FC39576ACEA9}"/>
              </a:ext>
            </a:extLst>
          </p:cNvPr>
          <p:cNvSpPr>
            <a:spLocks noGrp="1"/>
          </p:cNvSpPr>
          <p:nvPr>
            <p:ph type="sldNum" sz="quarter" idx="12"/>
          </p:nvPr>
        </p:nvSpPr>
        <p:spPr/>
        <p:txBody>
          <a:bodyPr/>
          <a:lstStyle/>
          <a:p>
            <a:fld id="{D811FD8A-5223-4CC2-A3D4-51A6B25181AD}" type="slidenum">
              <a:rPr lang="de-DE" smtClean="0"/>
              <a:t>‹Nr.›</a:t>
            </a:fld>
            <a:endParaRPr lang="de-DE"/>
          </a:p>
        </p:txBody>
      </p:sp>
    </p:spTree>
    <p:extLst>
      <p:ext uri="{BB962C8B-B14F-4D97-AF65-F5344CB8AC3E}">
        <p14:creationId xmlns:p14="http://schemas.microsoft.com/office/powerpoint/2010/main" val="14726237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F097AB7-122C-474C-BAA8-B99B68A54C1F}"/>
              </a:ext>
            </a:extLst>
          </p:cNvPr>
          <p:cNvSpPr>
            <a:spLocks noGrp="1"/>
          </p:cNvSpPr>
          <p:nvPr>
            <p:ph type="title"/>
          </p:nvPr>
        </p:nvSpPr>
        <p:spPr/>
        <p:txBody>
          <a:bodyPr/>
          <a:lstStyle/>
          <a:p>
            <a:r>
              <a:rPr lang="de-DE"/>
              <a:t>Mastertitelformat bearbeiten</a:t>
            </a:r>
          </a:p>
        </p:txBody>
      </p:sp>
      <p:sp>
        <p:nvSpPr>
          <p:cNvPr id="3" name="Vertikaler Textplatzhalter 2">
            <a:extLst>
              <a:ext uri="{FF2B5EF4-FFF2-40B4-BE49-F238E27FC236}">
                <a16:creationId xmlns:a16="http://schemas.microsoft.com/office/drawing/2014/main" id="{1BEA7DB6-1947-48D7-A753-64B4614AB64F}"/>
              </a:ext>
            </a:extLst>
          </p:cNvPr>
          <p:cNvSpPr>
            <a:spLocks noGrp="1"/>
          </p:cNvSpPr>
          <p:nvPr>
            <p:ph type="body" orient="vert" idx="1"/>
          </p:nvPr>
        </p:nvSpPr>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0832496F-9F63-4F40-8E58-C5F6C45F5BAB}"/>
              </a:ext>
            </a:extLst>
          </p:cNvPr>
          <p:cNvSpPr>
            <a:spLocks noGrp="1"/>
          </p:cNvSpPr>
          <p:nvPr>
            <p:ph type="dt" sz="half" idx="10"/>
          </p:nvPr>
        </p:nvSpPr>
        <p:spPr/>
        <p:txBody>
          <a:bodyPr/>
          <a:lstStyle/>
          <a:p>
            <a:fld id="{D607157D-D15A-4C01-9461-FD04B9C81170}" type="datetimeFigureOut">
              <a:rPr lang="de-DE" smtClean="0"/>
              <a:t>09.03.2023</a:t>
            </a:fld>
            <a:endParaRPr lang="de-DE"/>
          </a:p>
        </p:txBody>
      </p:sp>
      <p:sp>
        <p:nvSpPr>
          <p:cNvPr id="5" name="Fußzeilenplatzhalter 4">
            <a:extLst>
              <a:ext uri="{FF2B5EF4-FFF2-40B4-BE49-F238E27FC236}">
                <a16:creationId xmlns:a16="http://schemas.microsoft.com/office/drawing/2014/main" id="{423F3C01-5A83-46EC-B4C2-230411B585B8}"/>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C0487615-1A7C-4131-8187-51E31939ABD2}"/>
              </a:ext>
            </a:extLst>
          </p:cNvPr>
          <p:cNvSpPr>
            <a:spLocks noGrp="1"/>
          </p:cNvSpPr>
          <p:nvPr>
            <p:ph type="sldNum" sz="quarter" idx="12"/>
          </p:nvPr>
        </p:nvSpPr>
        <p:spPr/>
        <p:txBody>
          <a:bodyPr/>
          <a:lstStyle/>
          <a:p>
            <a:fld id="{D811FD8A-5223-4CC2-A3D4-51A6B25181AD}" type="slidenum">
              <a:rPr lang="de-DE" smtClean="0"/>
              <a:t>‹Nr.›</a:t>
            </a:fld>
            <a:endParaRPr lang="de-DE"/>
          </a:p>
        </p:txBody>
      </p:sp>
    </p:spTree>
    <p:extLst>
      <p:ext uri="{BB962C8B-B14F-4D97-AF65-F5344CB8AC3E}">
        <p14:creationId xmlns:p14="http://schemas.microsoft.com/office/powerpoint/2010/main" val="19886961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a:extLst>
              <a:ext uri="{FF2B5EF4-FFF2-40B4-BE49-F238E27FC236}">
                <a16:creationId xmlns:a16="http://schemas.microsoft.com/office/drawing/2014/main" id="{6081C60D-F424-4538-B707-448D9E1B587C}"/>
              </a:ext>
            </a:extLst>
          </p:cNvPr>
          <p:cNvSpPr>
            <a:spLocks noGrp="1"/>
          </p:cNvSpPr>
          <p:nvPr>
            <p:ph type="title" orient="vert"/>
          </p:nvPr>
        </p:nvSpPr>
        <p:spPr>
          <a:xfrm>
            <a:off x="8724900" y="365125"/>
            <a:ext cx="2628900" cy="5811838"/>
          </a:xfrm>
        </p:spPr>
        <p:txBody>
          <a:bodyPr vert="eaVert"/>
          <a:lstStyle/>
          <a:p>
            <a:r>
              <a:rPr lang="de-DE"/>
              <a:t>Mastertitelformat bearbeiten</a:t>
            </a:r>
          </a:p>
        </p:txBody>
      </p:sp>
      <p:sp>
        <p:nvSpPr>
          <p:cNvPr id="3" name="Vertikaler Textplatzhalter 2">
            <a:extLst>
              <a:ext uri="{FF2B5EF4-FFF2-40B4-BE49-F238E27FC236}">
                <a16:creationId xmlns:a16="http://schemas.microsoft.com/office/drawing/2014/main" id="{55B78BEC-844E-430A-82C0-CA9A42860F28}"/>
              </a:ext>
            </a:extLst>
          </p:cNvPr>
          <p:cNvSpPr>
            <a:spLocks noGrp="1"/>
          </p:cNvSpPr>
          <p:nvPr>
            <p:ph type="body" orient="vert" idx="1"/>
          </p:nvPr>
        </p:nvSpPr>
        <p:spPr>
          <a:xfrm>
            <a:off x="838200" y="365125"/>
            <a:ext cx="7734300" cy="5811838"/>
          </a:xfr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30A6149A-D0BF-48D1-8005-EC6C2F73316F}"/>
              </a:ext>
            </a:extLst>
          </p:cNvPr>
          <p:cNvSpPr>
            <a:spLocks noGrp="1"/>
          </p:cNvSpPr>
          <p:nvPr>
            <p:ph type="dt" sz="half" idx="10"/>
          </p:nvPr>
        </p:nvSpPr>
        <p:spPr/>
        <p:txBody>
          <a:bodyPr/>
          <a:lstStyle/>
          <a:p>
            <a:fld id="{D607157D-D15A-4C01-9461-FD04B9C81170}" type="datetimeFigureOut">
              <a:rPr lang="de-DE" smtClean="0"/>
              <a:t>09.03.2023</a:t>
            </a:fld>
            <a:endParaRPr lang="de-DE"/>
          </a:p>
        </p:txBody>
      </p:sp>
      <p:sp>
        <p:nvSpPr>
          <p:cNvPr id="5" name="Fußzeilenplatzhalter 4">
            <a:extLst>
              <a:ext uri="{FF2B5EF4-FFF2-40B4-BE49-F238E27FC236}">
                <a16:creationId xmlns:a16="http://schemas.microsoft.com/office/drawing/2014/main" id="{E5955CCD-1103-4A6E-BB5E-D67DBF0F4FD8}"/>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139AB921-ACBC-4109-81CE-83CBECA1638D}"/>
              </a:ext>
            </a:extLst>
          </p:cNvPr>
          <p:cNvSpPr>
            <a:spLocks noGrp="1"/>
          </p:cNvSpPr>
          <p:nvPr>
            <p:ph type="sldNum" sz="quarter" idx="12"/>
          </p:nvPr>
        </p:nvSpPr>
        <p:spPr/>
        <p:txBody>
          <a:bodyPr/>
          <a:lstStyle/>
          <a:p>
            <a:fld id="{D811FD8A-5223-4CC2-A3D4-51A6B25181AD}" type="slidenum">
              <a:rPr lang="de-DE" smtClean="0"/>
              <a:t>‹Nr.›</a:t>
            </a:fld>
            <a:endParaRPr lang="de-DE"/>
          </a:p>
        </p:txBody>
      </p:sp>
    </p:spTree>
    <p:extLst>
      <p:ext uri="{BB962C8B-B14F-4D97-AF65-F5344CB8AC3E}">
        <p14:creationId xmlns:p14="http://schemas.microsoft.com/office/powerpoint/2010/main" val="248129614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a:extLst>
              <a:ext uri="{FF2B5EF4-FFF2-40B4-BE49-F238E27FC236}">
                <a16:creationId xmlns:a16="http://schemas.microsoft.com/office/drawing/2014/main" id="{E90E60C2-9828-4E2D-BF06-4009DEA4793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e-DE"/>
              <a:t>Mastertitelformat bearbeiten</a:t>
            </a:r>
          </a:p>
        </p:txBody>
      </p:sp>
      <p:sp>
        <p:nvSpPr>
          <p:cNvPr id="3" name="Textplatzhalter 2">
            <a:extLst>
              <a:ext uri="{FF2B5EF4-FFF2-40B4-BE49-F238E27FC236}">
                <a16:creationId xmlns:a16="http://schemas.microsoft.com/office/drawing/2014/main" id="{81911F39-F078-40E8-A7ED-C6ECAA71537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8D7DB453-C52A-4991-AAF9-EBB9648A87C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607157D-D15A-4C01-9461-FD04B9C81170}" type="datetimeFigureOut">
              <a:rPr lang="de-DE" smtClean="0"/>
              <a:t>09.03.2023</a:t>
            </a:fld>
            <a:endParaRPr lang="de-DE"/>
          </a:p>
        </p:txBody>
      </p:sp>
      <p:sp>
        <p:nvSpPr>
          <p:cNvPr id="5" name="Fußzeilenplatzhalter 4">
            <a:extLst>
              <a:ext uri="{FF2B5EF4-FFF2-40B4-BE49-F238E27FC236}">
                <a16:creationId xmlns:a16="http://schemas.microsoft.com/office/drawing/2014/main" id="{1C10656C-E2EE-404A-8FC1-FF71A773849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e-DE"/>
          </a:p>
        </p:txBody>
      </p:sp>
      <p:sp>
        <p:nvSpPr>
          <p:cNvPr id="6" name="Foliennummernplatzhalter 5">
            <a:extLst>
              <a:ext uri="{FF2B5EF4-FFF2-40B4-BE49-F238E27FC236}">
                <a16:creationId xmlns:a16="http://schemas.microsoft.com/office/drawing/2014/main" id="{2C1F1382-8351-41FF-AB14-810B57D58F9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811FD8A-5223-4CC2-A3D4-51A6B25181AD}" type="slidenum">
              <a:rPr lang="de-DE" smtClean="0"/>
              <a:t>‹Nr.›</a:t>
            </a:fld>
            <a:endParaRPr lang="de-DE"/>
          </a:p>
        </p:txBody>
      </p:sp>
    </p:spTree>
    <p:extLst>
      <p:ext uri="{BB962C8B-B14F-4D97-AF65-F5344CB8AC3E}">
        <p14:creationId xmlns:p14="http://schemas.microsoft.com/office/powerpoint/2010/main" val="90852909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4.pn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5.jpg"/></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6.jpeg"/><Relationship Id="rId4" Type="http://schemas.openxmlformats.org/officeDocument/2006/relationships/image" Target="../media/image5.jpg"/></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7.jpeg"/><Relationship Id="rId4" Type="http://schemas.openxmlformats.org/officeDocument/2006/relationships/image" Target="../media/image5.jpg"/></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8.jpeg"/></Relationships>
</file>

<file path=ppt/slides/_rels/slide7.xml.rels><?xml version="1.0" encoding="UTF-8" standalone="yes"?>
<Relationships xmlns="http://schemas.openxmlformats.org/package/2006/relationships"><Relationship Id="rId8" Type="http://schemas.openxmlformats.org/officeDocument/2006/relationships/image" Target="../media/image5.jpg"/><Relationship Id="rId3" Type="http://schemas.openxmlformats.org/officeDocument/2006/relationships/image" Target="../media/image9.png"/><Relationship Id="rId7" Type="http://schemas.openxmlformats.org/officeDocument/2006/relationships/image" Target="../media/image13.png"/><Relationship Id="rId2"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16.jpeg"/><Relationship Id="rId4" Type="http://schemas.openxmlformats.org/officeDocument/2006/relationships/image" Target="../media/image15.jpeg"/></Relationships>
</file>

<file path=ppt/slides/_rels/slide10.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18.jpg"/><Relationship Id="rId4" Type="http://schemas.openxmlformats.org/officeDocument/2006/relationships/image" Target="../media/image17.jpg"/></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7.jpg"/></Relationships>
</file>

<file path=ppt/slides/_rels/slide1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20.jpg"/><Relationship Id="rId4" Type="http://schemas.openxmlformats.org/officeDocument/2006/relationships/image" Target="../media/image3.png"/></Relationships>
</file>

<file path=ppt/slides/_rels/slide1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21.jpeg"/><Relationship Id="rId4" Type="http://schemas.openxmlformats.org/officeDocument/2006/relationships/image" Target="../media/image3.png"/></Relationships>
</file>

<file path=ppt/slides/_rels/slide1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22.jpeg"/><Relationship Id="rId4" Type="http://schemas.openxmlformats.org/officeDocument/2006/relationships/image" Target="../media/image3.png"/></Relationships>
</file>

<file path=ppt/slides/_rels/slide1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image" Target="../media/image23.jpeg"/><Relationship Id="rId4" Type="http://schemas.openxmlformats.org/officeDocument/2006/relationships/image" Target="../media/image3.png"/></Relationships>
</file>

<file path=ppt/slides/_rels/slide1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24.HEIC"/><Relationship Id="rId4" Type="http://schemas.openxmlformats.org/officeDocument/2006/relationships/image" Target="../media/image3.png"/></Relationships>
</file>

<file path=ppt/slides/_rels/slide1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25.jpeg"/><Relationship Id="rId4" Type="http://schemas.openxmlformats.org/officeDocument/2006/relationships/image" Target="../media/image3.png"/></Relationships>
</file>

<file path=ppt/slides/_rels/slide1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26.jpeg"/><Relationship Id="rId5" Type="http://schemas.openxmlformats.org/officeDocument/2006/relationships/image" Target="../media/image3.png"/><Relationship Id="rId4" Type="http://schemas.openxmlformats.org/officeDocument/2006/relationships/image" Target="../media/image25.jpeg"/></Relationships>
</file>

<file path=ppt/slides/_rels/slide20.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27.jpeg"/></Relationships>
</file>

<file path=ppt/slides/_rels/slide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28.jpeg"/></Relationships>
</file>

<file path=ppt/slides/_rels/slide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29.jpeg"/></Relationships>
</file>

<file path=ppt/slides/_rels/slide2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2.xml"/><Relationship Id="rId1" Type="http://schemas.openxmlformats.org/officeDocument/2006/relationships/slideLayout" Target="../slideLayouts/slideLayout2.xml"/><Relationship Id="rId5" Type="http://schemas.openxmlformats.org/officeDocument/2006/relationships/image" Target="../media/image31.jpeg"/><Relationship Id="rId4" Type="http://schemas.openxmlformats.org/officeDocument/2006/relationships/image" Target="../media/image30.jpeg"/></Relationships>
</file>

<file path=ppt/slides/_rels/slide2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32.jpeg"/></Relationships>
</file>

<file path=ppt/slides/_rels/slide2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4.xml"/><Relationship Id="rId1" Type="http://schemas.openxmlformats.org/officeDocument/2006/relationships/slideLayout" Target="../slideLayouts/slideLayout2.xml"/><Relationship Id="rId5" Type="http://schemas.openxmlformats.org/officeDocument/2006/relationships/image" Target="../media/image5.jpg"/><Relationship Id="rId4" Type="http://schemas.openxmlformats.org/officeDocument/2006/relationships/image" Target="../media/image14.jpeg"/></Relationships>
</file>

<file path=ppt/slides/_rels/slide2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33.png"/></Relationships>
</file>

<file path=ppt/slides/_rels/slide2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6.xml"/><Relationship Id="rId1" Type="http://schemas.openxmlformats.org/officeDocument/2006/relationships/slideLayout" Target="../slideLayouts/slideLayout2.xml"/><Relationship Id="rId6" Type="http://schemas.openxmlformats.org/officeDocument/2006/relationships/image" Target="../media/image36.png"/><Relationship Id="rId5" Type="http://schemas.openxmlformats.org/officeDocument/2006/relationships/image" Target="../media/image35.png"/><Relationship Id="rId4" Type="http://schemas.openxmlformats.org/officeDocument/2006/relationships/image" Target="../media/image34.jpeg"/></Relationships>
</file>

<file path=ppt/slides/_rels/slide3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7.xml"/><Relationship Id="rId1" Type="http://schemas.openxmlformats.org/officeDocument/2006/relationships/slideLayout" Target="../slideLayouts/slideLayout1.xml"/><Relationship Id="rId4" Type="http://schemas.openxmlformats.org/officeDocument/2006/relationships/image" Target="../media/image5.jpg"/></Relationships>
</file>

<file path=ppt/slides/_rels/slide31.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37.png"/><Relationship Id="rId1" Type="http://schemas.openxmlformats.org/officeDocument/2006/relationships/slideLayout" Target="../slideLayouts/slideLayout2.xml"/><Relationship Id="rId4" Type="http://schemas.openxmlformats.org/officeDocument/2006/relationships/image" Target="../media/image38.png"/></Relationships>
</file>

<file path=ppt/slides/_rels/slide3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37.png"/><Relationship Id="rId1" Type="http://schemas.openxmlformats.org/officeDocument/2006/relationships/slideLayout" Target="../slideLayouts/slideLayout2.xml"/><Relationship Id="rId4" Type="http://schemas.openxmlformats.org/officeDocument/2006/relationships/image" Target="../media/image39.png"/></Relationships>
</file>

<file path=ppt/slides/_rels/slide3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37.png"/><Relationship Id="rId1" Type="http://schemas.openxmlformats.org/officeDocument/2006/relationships/slideLayout" Target="../slideLayouts/slideLayout2.xml"/><Relationship Id="rId4" Type="http://schemas.openxmlformats.org/officeDocument/2006/relationships/image" Target="../media/image40.png"/></Relationships>
</file>

<file path=ppt/slides/_rels/slide37.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42.png"/></Relationships>
</file>

<file path=ppt/slides/_rels/slide3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8.xml"/><Relationship Id="rId1" Type="http://schemas.openxmlformats.org/officeDocument/2006/relationships/slideLayout" Target="../slideLayouts/slideLayout2.xml"/><Relationship Id="rId5" Type="http://schemas.openxmlformats.org/officeDocument/2006/relationships/image" Target="../media/image44.png"/><Relationship Id="rId4" Type="http://schemas.openxmlformats.org/officeDocument/2006/relationships/image" Target="../media/image43.png"/></Relationships>
</file>

<file path=ppt/slides/_rels/slide3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9.xml"/><Relationship Id="rId1" Type="http://schemas.openxmlformats.org/officeDocument/2006/relationships/slideLayout" Target="../slideLayouts/slideLayout2.xml"/><Relationship Id="rId5" Type="http://schemas.openxmlformats.org/officeDocument/2006/relationships/image" Target="../media/image46.png"/><Relationship Id="rId4" Type="http://schemas.openxmlformats.org/officeDocument/2006/relationships/image" Target="../media/image45.png"/></Relationships>
</file>

<file path=ppt/slides/_rels/slide4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0.xml"/><Relationship Id="rId1" Type="http://schemas.openxmlformats.org/officeDocument/2006/relationships/slideLayout" Target="../slideLayouts/slideLayout2.xml"/><Relationship Id="rId4" Type="http://schemas.openxmlformats.org/officeDocument/2006/relationships/image" Target="../media/image47.png"/></Relationships>
</file>

<file path=ppt/slides/_rels/slide4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2.mp4"/><Relationship Id="rId1" Type="http://schemas.microsoft.com/office/2007/relationships/media" Target="../media/media2.mp4"/><Relationship Id="rId6" Type="http://schemas.openxmlformats.org/officeDocument/2006/relationships/image" Target="../media/image48.png"/><Relationship Id="rId5" Type="http://schemas.openxmlformats.org/officeDocument/2006/relationships/image" Target="../media/image3.png"/><Relationship Id="rId4" Type="http://schemas.openxmlformats.org/officeDocument/2006/relationships/notesSlide" Target="../notesSlides/notesSlide31.xml"/></Relationships>
</file>

<file path=ppt/slides/_rels/slide4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2.xml"/><Relationship Id="rId1" Type="http://schemas.openxmlformats.org/officeDocument/2006/relationships/slideLayout" Target="../slideLayouts/slideLayout2.xml"/><Relationship Id="rId4" Type="http://schemas.openxmlformats.org/officeDocument/2006/relationships/image" Target="../media/image4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907129A-252E-42D7-9CF7-91169917C795}"/>
              </a:ext>
            </a:extLst>
          </p:cNvPr>
          <p:cNvSpPr>
            <a:spLocks noGrp="1"/>
          </p:cNvSpPr>
          <p:nvPr>
            <p:ph type="title"/>
          </p:nvPr>
        </p:nvSpPr>
        <p:spPr/>
        <p:txBody>
          <a:bodyPr/>
          <a:lstStyle/>
          <a:p>
            <a:endParaRPr lang="de-DE"/>
          </a:p>
        </p:txBody>
      </p:sp>
      <p:pic>
        <p:nvPicPr>
          <p:cNvPr id="5" name="Inhaltsplatzhalter 4">
            <a:extLst>
              <a:ext uri="{FF2B5EF4-FFF2-40B4-BE49-F238E27FC236}">
                <a16:creationId xmlns:a16="http://schemas.microsoft.com/office/drawing/2014/main" id="{7741882A-CA68-4E7E-A417-556C1A100C6F}"/>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2000" cy="6858000"/>
          </a:xfrm>
        </p:spPr>
      </p:pic>
      <p:pic>
        <p:nvPicPr>
          <p:cNvPr id="4" name="Grafik 3">
            <a:extLst>
              <a:ext uri="{FF2B5EF4-FFF2-40B4-BE49-F238E27FC236}">
                <a16:creationId xmlns:a16="http://schemas.microsoft.com/office/drawing/2014/main" id="{8A2DCD58-CD5A-40D0-8C4F-965D8224BA8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76410601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nhaltsplatzhalter 4">
            <a:extLst>
              <a:ext uri="{FF2B5EF4-FFF2-40B4-BE49-F238E27FC236}">
                <a16:creationId xmlns:a16="http://schemas.microsoft.com/office/drawing/2014/main" id="{ACE0DDC5-8313-4C33-8249-635A74D842A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1"/>
            <a:ext cx="12192000" cy="6858000"/>
          </a:xfrm>
          <a:prstGeom prst="rect">
            <a:avLst/>
          </a:prstGeom>
        </p:spPr>
      </p:pic>
      <p:pic>
        <p:nvPicPr>
          <p:cNvPr id="4" name="069D2D40">
            <a:hlinkClick r:id="" action="ppaction://media"/>
            <a:extLst>
              <a:ext uri="{FF2B5EF4-FFF2-40B4-BE49-F238E27FC236}">
                <a16:creationId xmlns:a16="http://schemas.microsoft.com/office/drawing/2014/main" id="{1773DC40-5A37-4B66-87AA-085779B7151C}"/>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1982788" y="1184573"/>
            <a:ext cx="7980183" cy="4488853"/>
          </a:xfrm>
          <a:prstGeom prst="rect">
            <a:avLst/>
          </a:prstGeom>
        </p:spPr>
      </p:pic>
    </p:spTree>
    <p:extLst>
      <p:ext uri="{BB962C8B-B14F-4D97-AF65-F5344CB8AC3E}">
        <p14:creationId xmlns:p14="http://schemas.microsoft.com/office/powerpoint/2010/main" val="14676707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2239"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nhaltsplatzhalter 4">
            <a:extLst>
              <a:ext uri="{FF2B5EF4-FFF2-40B4-BE49-F238E27FC236}">
                <a16:creationId xmlns:a16="http://schemas.microsoft.com/office/drawing/2014/main" id="{872B5030-2CF7-45B3-8732-81B16F7A9B4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49290"/>
            <a:ext cx="12457404" cy="7007290"/>
          </a:xfrm>
          <a:prstGeom prst="rect">
            <a:avLst/>
          </a:prstGeom>
        </p:spPr>
      </p:pic>
      <p:sp>
        <p:nvSpPr>
          <p:cNvPr id="6" name="Rechteck 5">
            <a:extLst>
              <a:ext uri="{FF2B5EF4-FFF2-40B4-BE49-F238E27FC236}">
                <a16:creationId xmlns:a16="http://schemas.microsoft.com/office/drawing/2014/main" id="{178AA244-B517-427E-B996-2E5BD110D2A6}"/>
              </a:ext>
            </a:extLst>
          </p:cNvPr>
          <p:cNvSpPr/>
          <p:nvPr/>
        </p:nvSpPr>
        <p:spPr>
          <a:xfrm>
            <a:off x="2464676" y="753031"/>
            <a:ext cx="6096000" cy="1446550"/>
          </a:xfrm>
          <a:prstGeom prst="rect">
            <a:avLst/>
          </a:prstGeom>
        </p:spPr>
        <p:txBody>
          <a:bodyPr>
            <a:spAutoFit/>
          </a:bodyPr>
          <a:lstStyle/>
          <a:p>
            <a:pPr algn="ctr"/>
            <a:r>
              <a:rPr lang="de-DE" sz="4400" b="1" dirty="0">
                <a:solidFill>
                  <a:srgbClr val="004064"/>
                </a:solidFill>
                <a:latin typeface="Bahnschrift" panose="020B0502040204020203" pitchFamily="34" charset="0"/>
              </a:rPr>
              <a:t>Woher kommt Kirche Kunterbunt?</a:t>
            </a:r>
            <a:endParaRPr lang="de-DE" sz="4400" dirty="0"/>
          </a:p>
        </p:txBody>
      </p:sp>
      <p:sp>
        <p:nvSpPr>
          <p:cNvPr id="7" name="Rechteck 6">
            <a:extLst>
              <a:ext uri="{FF2B5EF4-FFF2-40B4-BE49-F238E27FC236}">
                <a16:creationId xmlns:a16="http://schemas.microsoft.com/office/drawing/2014/main" id="{82166B99-976A-49F4-93CA-4064758C86C7}"/>
              </a:ext>
            </a:extLst>
          </p:cNvPr>
          <p:cNvSpPr/>
          <p:nvPr/>
        </p:nvSpPr>
        <p:spPr>
          <a:xfrm>
            <a:off x="2685393" y="2941307"/>
            <a:ext cx="6096000" cy="1815882"/>
          </a:xfrm>
          <a:prstGeom prst="rect">
            <a:avLst/>
          </a:prstGeom>
        </p:spPr>
        <p:txBody>
          <a:bodyPr>
            <a:spAutoFit/>
          </a:bodyPr>
          <a:lstStyle/>
          <a:p>
            <a:r>
              <a:rPr lang="de-DE" sz="2800" b="1" dirty="0">
                <a:solidFill>
                  <a:srgbClr val="004064"/>
                </a:solidFill>
                <a:latin typeface="Bahnschrift" panose="020B0502040204020203" pitchFamily="34" charset="0"/>
                <a:sym typeface="Helvetica Neue"/>
              </a:rPr>
              <a:t>Kirche Kunterbunt ist </a:t>
            </a:r>
            <a:r>
              <a:rPr lang="de-DE" sz="2800" dirty="0">
                <a:solidFill>
                  <a:srgbClr val="004064"/>
                </a:solidFill>
                <a:latin typeface="Bahnschrift" panose="020B0502040204020203" pitchFamily="34" charset="0"/>
              </a:rPr>
              <a:t>die deutsche Version von „</a:t>
            </a:r>
            <a:r>
              <a:rPr lang="de-DE" sz="2800" dirty="0" err="1">
                <a:solidFill>
                  <a:srgbClr val="004064"/>
                </a:solidFill>
                <a:latin typeface="Bahnschrift" panose="020B0502040204020203" pitchFamily="34" charset="0"/>
              </a:rPr>
              <a:t>messychurch</a:t>
            </a:r>
            <a:r>
              <a:rPr lang="de-DE" sz="2800" dirty="0">
                <a:solidFill>
                  <a:srgbClr val="004064"/>
                </a:solidFill>
                <a:latin typeface="Bahnschrift" panose="020B0502040204020203" pitchFamily="34" charset="0"/>
              </a:rPr>
              <a:t>“  und Teil der </a:t>
            </a:r>
            <a:r>
              <a:rPr lang="de-DE" sz="2800" dirty="0" err="1">
                <a:solidFill>
                  <a:srgbClr val="004064"/>
                </a:solidFill>
                <a:latin typeface="Bahnschrift" panose="020B0502040204020203" pitchFamily="34" charset="0"/>
              </a:rPr>
              <a:t>freshX</a:t>
            </a:r>
            <a:r>
              <a:rPr lang="de-DE" sz="2800" dirty="0">
                <a:solidFill>
                  <a:srgbClr val="004064"/>
                </a:solidFill>
                <a:latin typeface="Bahnschrift" panose="020B0502040204020203" pitchFamily="34" charset="0"/>
              </a:rPr>
              <a:t> Bewegung in Deutschland.</a:t>
            </a:r>
          </a:p>
        </p:txBody>
      </p:sp>
      <p:pic>
        <p:nvPicPr>
          <p:cNvPr id="8" name="Grafik 7">
            <a:extLst>
              <a:ext uri="{FF2B5EF4-FFF2-40B4-BE49-F238E27FC236}">
                <a16:creationId xmlns:a16="http://schemas.microsoft.com/office/drawing/2014/main" id="{96F60D72-CBAF-4CE0-8105-383C1341F78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171173" y="5001208"/>
            <a:ext cx="2796893" cy="1707502"/>
          </a:xfrm>
          <a:prstGeom prst="rect">
            <a:avLst/>
          </a:prstGeom>
        </p:spPr>
      </p:pic>
    </p:spTree>
    <p:extLst>
      <p:ext uri="{BB962C8B-B14F-4D97-AF65-F5344CB8AC3E}">
        <p14:creationId xmlns:p14="http://schemas.microsoft.com/office/powerpoint/2010/main" val="247702781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Inhaltsplatzhalter 4">
            <a:extLst>
              <a:ext uri="{FF2B5EF4-FFF2-40B4-BE49-F238E27FC236}">
                <a16:creationId xmlns:a16="http://schemas.microsoft.com/office/drawing/2014/main" id="{8EB93871-CB57-40B3-BD2D-1F8B1C40F98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Rechteck 5">
            <a:extLst>
              <a:ext uri="{FF2B5EF4-FFF2-40B4-BE49-F238E27FC236}">
                <a16:creationId xmlns:a16="http://schemas.microsoft.com/office/drawing/2014/main" id="{D07A7289-A7B2-44B6-8868-9977414E66DC}"/>
              </a:ext>
            </a:extLst>
          </p:cNvPr>
          <p:cNvSpPr/>
          <p:nvPr/>
        </p:nvSpPr>
        <p:spPr>
          <a:xfrm>
            <a:off x="2636709" y="569024"/>
            <a:ext cx="4202915" cy="769441"/>
          </a:xfrm>
          <a:prstGeom prst="rect">
            <a:avLst/>
          </a:prstGeom>
        </p:spPr>
        <p:txBody>
          <a:bodyPr wrap="square">
            <a:spAutoFit/>
          </a:bodyPr>
          <a:lstStyle/>
          <a:p>
            <a:r>
              <a:rPr lang="de-DE" sz="4400" b="1" dirty="0" err="1">
                <a:solidFill>
                  <a:srgbClr val="004064"/>
                </a:solidFill>
                <a:latin typeface="Bahnschrift" panose="020B0502040204020203" pitchFamily="34" charset="0"/>
              </a:rPr>
              <a:t>Messy</a:t>
            </a:r>
            <a:r>
              <a:rPr lang="de-DE" sz="4400" b="1" dirty="0">
                <a:solidFill>
                  <a:srgbClr val="004064"/>
                </a:solidFill>
                <a:latin typeface="Bahnschrift" panose="020B0502040204020203" pitchFamily="34" charset="0"/>
              </a:rPr>
              <a:t> </a:t>
            </a:r>
            <a:r>
              <a:rPr lang="de-DE" sz="4400" b="1" dirty="0" err="1">
                <a:solidFill>
                  <a:srgbClr val="004064"/>
                </a:solidFill>
                <a:latin typeface="Bahnschrift" panose="020B0502040204020203" pitchFamily="34" charset="0"/>
              </a:rPr>
              <a:t>church</a:t>
            </a:r>
            <a:endParaRPr lang="de-DE" sz="4400" dirty="0"/>
          </a:p>
        </p:txBody>
      </p:sp>
      <p:sp>
        <p:nvSpPr>
          <p:cNvPr id="8" name="Rechteck 7">
            <a:extLst>
              <a:ext uri="{FF2B5EF4-FFF2-40B4-BE49-F238E27FC236}">
                <a16:creationId xmlns:a16="http://schemas.microsoft.com/office/drawing/2014/main" id="{6B4266A9-9C86-423E-AFE5-A23F94E50758}"/>
              </a:ext>
            </a:extLst>
          </p:cNvPr>
          <p:cNvSpPr/>
          <p:nvPr/>
        </p:nvSpPr>
        <p:spPr>
          <a:xfrm>
            <a:off x="2636709" y="1338465"/>
            <a:ext cx="2722220" cy="584775"/>
          </a:xfrm>
          <a:prstGeom prst="rect">
            <a:avLst/>
          </a:prstGeom>
        </p:spPr>
        <p:txBody>
          <a:bodyPr wrap="none">
            <a:spAutoFit/>
          </a:bodyPr>
          <a:lstStyle/>
          <a:p>
            <a:pPr algn="ctr" defTabSz="584200" hangingPunct="0"/>
            <a:r>
              <a:rPr lang="de-DE" sz="2800" b="1" dirty="0">
                <a:solidFill>
                  <a:schemeClr val="tx2"/>
                </a:solidFill>
                <a:latin typeface="Bahnschrift" panose="020B0502040204020203" pitchFamily="34" charset="0"/>
                <a:sym typeface="Helvetica Neue"/>
              </a:rPr>
              <a:t>2004-</a:t>
            </a:r>
            <a:r>
              <a:rPr lang="de-DE" sz="3200" b="1" dirty="0">
                <a:solidFill>
                  <a:schemeClr val="tx2"/>
                </a:solidFill>
                <a:latin typeface="Bahnschrift" panose="020B0502040204020203" pitchFamily="34" charset="0"/>
                <a:sym typeface="Helvetica Neue"/>
              </a:rPr>
              <a:t>England</a:t>
            </a:r>
          </a:p>
        </p:txBody>
      </p:sp>
      <p:pic>
        <p:nvPicPr>
          <p:cNvPr id="9" name="Grafik 8">
            <a:extLst>
              <a:ext uri="{FF2B5EF4-FFF2-40B4-BE49-F238E27FC236}">
                <a16:creationId xmlns:a16="http://schemas.microsoft.com/office/drawing/2014/main" id="{5B6AC5E4-0A74-44B6-906C-677A1D30F4F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105858" y="4912603"/>
            <a:ext cx="2796893" cy="1707502"/>
          </a:xfrm>
          <a:prstGeom prst="rect">
            <a:avLst/>
          </a:prstGeom>
        </p:spPr>
      </p:pic>
      <p:pic>
        <p:nvPicPr>
          <p:cNvPr id="10" name="Grafik 9">
            <a:extLst>
              <a:ext uri="{FF2B5EF4-FFF2-40B4-BE49-F238E27FC236}">
                <a16:creationId xmlns:a16="http://schemas.microsoft.com/office/drawing/2014/main" id="{B101EF75-95A1-4456-BAF6-913F354D89C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636709" y="2055813"/>
            <a:ext cx="6273778" cy="4182519"/>
          </a:xfrm>
          <a:prstGeom prst="rect">
            <a:avLst/>
          </a:prstGeom>
        </p:spPr>
      </p:pic>
    </p:spTree>
    <p:extLst>
      <p:ext uri="{BB962C8B-B14F-4D97-AF65-F5344CB8AC3E}">
        <p14:creationId xmlns:p14="http://schemas.microsoft.com/office/powerpoint/2010/main" val="131221711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Inhaltsplatzhalter 4">
            <a:extLst>
              <a:ext uri="{FF2B5EF4-FFF2-40B4-BE49-F238E27FC236}">
                <a16:creationId xmlns:a16="http://schemas.microsoft.com/office/drawing/2014/main" id="{8EB93871-CB57-40B3-BD2D-1F8B1C40F98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Rechteck 5">
            <a:extLst>
              <a:ext uri="{FF2B5EF4-FFF2-40B4-BE49-F238E27FC236}">
                <a16:creationId xmlns:a16="http://schemas.microsoft.com/office/drawing/2014/main" id="{D07A7289-A7B2-44B6-8868-9977414E66DC}"/>
              </a:ext>
            </a:extLst>
          </p:cNvPr>
          <p:cNvSpPr/>
          <p:nvPr/>
        </p:nvSpPr>
        <p:spPr>
          <a:xfrm>
            <a:off x="2636709" y="569024"/>
            <a:ext cx="5186491" cy="769441"/>
          </a:xfrm>
          <a:prstGeom prst="rect">
            <a:avLst/>
          </a:prstGeom>
        </p:spPr>
        <p:txBody>
          <a:bodyPr wrap="square">
            <a:spAutoFit/>
          </a:bodyPr>
          <a:lstStyle/>
          <a:p>
            <a:r>
              <a:rPr lang="de-DE" sz="4400" b="1" dirty="0">
                <a:solidFill>
                  <a:srgbClr val="004064"/>
                </a:solidFill>
                <a:latin typeface="Bahnschrift" panose="020B0502040204020203" pitchFamily="34" charset="0"/>
              </a:rPr>
              <a:t>Kirche Kunterbunt</a:t>
            </a:r>
            <a:endParaRPr lang="de-DE" sz="4400" dirty="0"/>
          </a:p>
        </p:txBody>
      </p:sp>
      <p:sp>
        <p:nvSpPr>
          <p:cNvPr id="8" name="Rechteck 7">
            <a:extLst>
              <a:ext uri="{FF2B5EF4-FFF2-40B4-BE49-F238E27FC236}">
                <a16:creationId xmlns:a16="http://schemas.microsoft.com/office/drawing/2014/main" id="{6B4266A9-9C86-423E-AFE5-A23F94E50758}"/>
              </a:ext>
            </a:extLst>
          </p:cNvPr>
          <p:cNvSpPr/>
          <p:nvPr/>
        </p:nvSpPr>
        <p:spPr>
          <a:xfrm>
            <a:off x="2550952" y="1470545"/>
            <a:ext cx="5027337" cy="523220"/>
          </a:xfrm>
          <a:prstGeom prst="rect">
            <a:avLst/>
          </a:prstGeom>
        </p:spPr>
        <p:txBody>
          <a:bodyPr wrap="none">
            <a:spAutoFit/>
          </a:bodyPr>
          <a:lstStyle/>
          <a:p>
            <a:pPr algn="ctr" defTabSz="584200" hangingPunct="0"/>
            <a:r>
              <a:rPr lang="de-DE" sz="2800" b="1" dirty="0">
                <a:solidFill>
                  <a:schemeClr val="tx2"/>
                </a:solidFill>
                <a:latin typeface="Bahnschrift" panose="020B0502040204020203" pitchFamily="34" charset="0"/>
                <a:sym typeface="Helvetica Neue"/>
              </a:rPr>
              <a:t>2019 Gründung in Deutschland</a:t>
            </a:r>
          </a:p>
        </p:txBody>
      </p:sp>
      <p:pic>
        <p:nvPicPr>
          <p:cNvPr id="9" name="Grafik 8">
            <a:extLst>
              <a:ext uri="{FF2B5EF4-FFF2-40B4-BE49-F238E27FC236}">
                <a16:creationId xmlns:a16="http://schemas.microsoft.com/office/drawing/2014/main" id="{5B6AC5E4-0A74-44B6-906C-677A1D30F4F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105858" y="4912603"/>
            <a:ext cx="2796893" cy="1707502"/>
          </a:xfrm>
          <a:prstGeom prst="rect">
            <a:avLst/>
          </a:prstGeom>
        </p:spPr>
      </p:pic>
      <p:sp>
        <p:nvSpPr>
          <p:cNvPr id="2" name="Rechteck 1">
            <a:extLst>
              <a:ext uri="{FF2B5EF4-FFF2-40B4-BE49-F238E27FC236}">
                <a16:creationId xmlns:a16="http://schemas.microsoft.com/office/drawing/2014/main" id="{CFC27857-CF21-4FC8-8E59-38964B4931CE}"/>
              </a:ext>
            </a:extLst>
          </p:cNvPr>
          <p:cNvSpPr/>
          <p:nvPr/>
        </p:nvSpPr>
        <p:spPr>
          <a:xfrm>
            <a:off x="2550952" y="2238493"/>
            <a:ext cx="6064728" cy="1384995"/>
          </a:xfrm>
          <a:prstGeom prst="rect">
            <a:avLst/>
          </a:prstGeom>
        </p:spPr>
        <p:txBody>
          <a:bodyPr wrap="square">
            <a:spAutoFit/>
          </a:bodyPr>
          <a:lstStyle/>
          <a:p>
            <a:pPr defTabSz="584200" hangingPunct="0"/>
            <a:r>
              <a:rPr lang="de-DE" sz="2800" b="1" dirty="0">
                <a:solidFill>
                  <a:schemeClr val="tx2"/>
                </a:solidFill>
                <a:latin typeface="Bahnschrift" panose="020B0502040204020203" pitchFamily="34" charset="0"/>
                <a:sym typeface="Helvetica Neue"/>
              </a:rPr>
              <a:t>5-10 Neugründungen im deutschsprachigen Raum</a:t>
            </a:r>
          </a:p>
          <a:p>
            <a:pPr defTabSz="584200" hangingPunct="0"/>
            <a:r>
              <a:rPr lang="de-DE" sz="2800" b="1" dirty="0">
                <a:solidFill>
                  <a:schemeClr val="tx2"/>
                </a:solidFill>
                <a:latin typeface="Bahnschrift" panose="020B0502040204020203" pitchFamily="34" charset="0"/>
                <a:sym typeface="Helvetica Neue"/>
              </a:rPr>
              <a:t>(Deutschland, Österreich, Schweiz)</a:t>
            </a:r>
          </a:p>
        </p:txBody>
      </p:sp>
      <p:pic>
        <p:nvPicPr>
          <p:cNvPr id="4" name="Grafik 3">
            <a:extLst>
              <a:ext uri="{FF2B5EF4-FFF2-40B4-BE49-F238E27FC236}">
                <a16:creationId xmlns:a16="http://schemas.microsoft.com/office/drawing/2014/main" id="{D6BD272B-2A85-4A5D-9421-190B96CC955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948629" y="4030857"/>
            <a:ext cx="3629660" cy="2419773"/>
          </a:xfrm>
          <a:prstGeom prst="rect">
            <a:avLst/>
          </a:prstGeom>
        </p:spPr>
      </p:pic>
    </p:spTree>
    <p:extLst>
      <p:ext uri="{BB962C8B-B14F-4D97-AF65-F5344CB8AC3E}">
        <p14:creationId xmlns:p14="http://schemas.microsoft.com/office/powerpoint/2010/main" val="1408200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4DB850A-6E61-4A5D-87B3-B63D35ECF7F0}"/>
              </a:ext>
            </a:extLst>
          </p:cNvPr>
          <p:cNvSpPr>
            <a:spLocks noGrp="1"/>
          </p:cNvSpPr>
          <p:nvPr>
            <p:ph type="title"/>
          </p:nvPr>
        </p:nvSpPr>
        <p:spPr/>
        <p:txBody>
          <a:bodyPr/>
          <a:lstStyle/>
          <a:p>
            <a:endParaRPr lang="de-DE"/>
          </a:p>
        </p:txBody>
      </p:sp>
      <p:pic>
        <p:nvPicPr>
          <p:cNvPr id="7" name="Grafik 6">
            <a:extLst>
              <a:ext uri="{FF2B5EF4-FFF2-40B4-BE49-F238E27FC236}">
                <a16:creationId xmlns:a16="http://schemas.microsoft.com/office/drawing/2014/main" id="{19258E35-A909-4B08-A4A5-FB075B6374A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Rechteck 2">
            <a:extLst>
              <a:ext uri="{FF2B5EF4-FFF2-40B4-BE49-F238E27FC236}">
                <a16:creationId xmlns:a16="http://schemas.microsoft.com/office/drawing/2014/main" id="{062AABBC-9544-4DA4-9A84-E3A6D22C02F8}"/>
              </a:ext>
            </a:extLst>
          </p:cNvPr>
          <p:cNvSpPr/>
          <p:nvPr/>
        </p:nvSpPr>
        <p:spPr>
          <a:xfrm>
            <a:off x="579822" y="788660"/>
            <a:ext cx="8453820" cy="646331"/>
          </a:xfrm>
          <a:prstGeom prst="rect">
            <a:avLst/>
          </a:prstGeom>
        </p:spPr>
        <p:txBody>
          <a:bodyPr wrap="square">
            <a:spAutoFit/>
          </a:bodyPr>
          <a:lstStyle/>
          <a:p>
            <a:pPr algn="ctr"/>
            <a:r>
              <a:rPr lang="de-DE" sz="3600" b="1" dirty="0">
                <a:solidFill>
                  <a:schemeClr val="accent1">
                    <a:lumMod val="50000"/>
                  </a:schemeClr>
                </a:solidFill>
                <a:latin typeface="Bahnschrift" panose="020B0502040204020203" pitchFamily="34" charset="0"/>
              </a:rPr>
              <a:t>Situation von Familien</a:t>
            </a:r>
            <a:endParaRPr lang="de-DE" sz="3600" dirty="0">
              <a:solidFill>
                <a:schemeClr val="accent1">
                  <a:lumMod val="50000"/>
                </a:schemeClr>
              </a:solidFill>
            </a:endParaRPr>
          </a:p>
        </p:txBody>
      </p:sp>
      <p:pic>
        <p:nvPicPr>
          <p:cNvPr id="14" name="Grafik 13">
            <a:extLst>
              <a:ext uri="{FF2B5EF4-FFF2-40B4-BE49-F238E27FC236}">
                <a16:creationId xmlns:a16="http://schemas.microsoft.com/office/drawing/2014/main" id="{6E830DED-4166-4694-AC7E-541FCE968025}"/>
              </a:ext>
            </a:extLst>
          </p:cNvPr>
          <p:cNvPicPr>
            <a:picLocks noChangeAspect="1"/>
          </p:cNvPicPr>
          <p:nvPr/>
        </p:nvPicPr>
        <p:blipFill rotWithShape="1">
          <a:blip r:embed="rId4">
            <a:extLst>
              <a:ext uri="{28A0092B-C50C-407E-A947-70E740481C1C}">
                <a14:useLocalDpi xmlns:a14="http://schemas.microsoft.com/office/drawing/2010/main" val="0"/>
              </a:ext>
            </a:extLst>
          </a:blip>
          <a:srcRect r="40898" b="40814"/>
          <a:stretch/>
        </p:blipFill>
        <p:spPr>
          <a:xfrm>
            <a:off x="1828801" y="1569928"/>
            <a:ext cx="4571999" cy="2575352"/>
          </a:xfrm>
          <a:prstGeom prst="rect">
            <a:avLst/>
          </a:prstGeom>
        </p:spPr>
      </p:pic>
      <p:pic>
        <p:nvPicPr>
          <p:cNvPr id="6" name="Grafik 5">
            <a:extLst>
              <a:ext uri="{FF2B5EF4-FFF2-40B4-BE49-F238E27FC236}">
                <a16:creationId xmlns:a16="http://schemas.microsoft.com/office/drawing/2014/main" id="{9F0ED4F3-D804-43E4-9D8C-09E5E275B8F5}"/>
              </a:ext>
            </a:extLst>
          </p:cNvPr>
          <p:cNvPicPr>
            <a:picLocks noChangeAspect="1"/>
          </p:cNvPicPr>
          <p:nvPr/>
        </p:nvPicPr>
        <p:blipFill rotWithShape="1">
          <a:blip r:embed="rId4">
            <a:extLst>
              <a:ext uri="{28A0092B-C50C-407E-A947-70E740481C1C}">
                <a14:useLocalDpi xmlns:a14="http://schemas.microsoft.com/office/drawing/2010/main" val="0"/>
              </a:ext>
            </a:extLst>
          </a:blip>
          <a:srcRect l="60022" r="23692" b="52723"/>
          <a:stretch/>
        </p:blipFill>
        <p:spPr>
          <a:xfrm>
            <a:off x="6471919" y="1569928"/>
            <a:ext cx="1259841" cy="2057192"/>
          </a:xfrm>
          <a:prstGeom prst="rect">
            <a:avLst/>
          </a:prstGeom>
        </p:spPr>
      </p:pic>
      <p:pic>
        <p:nvPicPr>
          <p:cNvPr id="8" name="Grafik 7">
            <a:extLst>
              <a:ext uri="{FF2B5EF4-FFF2-40B4-BE49-F238E27FC236}">
                <a16:creationId xmlns:a16="http://schemas.microsoft.com/office/drawing/2014/main" id="{0050AA8F-3D24-4A39-A62C-DF631B09F818}"/>
              </a:ext>
            </a:extLst>
          </p:cNvPr>
          <p:cNvPicPr>
            <a:picLocks noChangeAspect="1"/>
          </p:cNvPicPr>
          <p:nvPr/>
        </p:nvPicPr>
        <p:blipFill rotWithShape="1">
          <a:blip r:embed="rId4">
            <a:extLst>
              <a:ext uri="{28A0092B-C50C-407E-A947-70E740481C1C}">
                <a14:useLocalDpi xmlns:a14="http://schemas.microsoft.com/office/drawing/2010/main" val="0"/>
              </a:ext>
            </a:extLst>
          </a:blip>
          <a:srcRect l="75257" b="57276"/>
          <a:stretch/>
        </p:blipFill>
        <p:spPr>
          <a:xfrm>
            <a:off x="7650479" y="1569928"/>
            <a:ext cx="1914033" cy="1859072"/>
          </a:xfrm>
          <a:prstGeom prst="rect">
            <a:avLst/>
          </a:prstGeom>
        </p:spPr>
      </p:pic>
      <p:pic>
        <p:nvPicPr>
          <p:cNvPr id="9" name="Grafik 8">
            <a:extLst>
              <a:ext uri="{FF2B5EF4-FFF2-40B4-BE49-F238E27FC236}">
                <a16:creationId xmlns:a16="http://schemas.microsoft.com/office/drawing/2014/main" id="{2CE122D9-DA9C-49A0-937D-EA3FF6CBBD5E}"/>
              </a:ext>
            </a:extLst>
          </p:cNvPr>
          <p:cNvPicPr>
            <a:picLocks noChangeAspect="1"/>
          </p:cNvPicPr>
          <p:nvPr/>
        </p:nvPicPr>
        <p:blipFill rotWithShape="1">
          <a:blip r:embed="rId4">
            <a:extLst>
              <a:ext uri="{28A0092B-C50C-407E-A947-70E740481C1C}">
                <a14:useLocalDpi xmlns:a14="http://schemas.microsoft.com/office/drawing/2010/main" val="0"/>
              </a:ext>
            </a:extLst>
          </a:blip>
          <a:srcRect t="57551" r="71368"/>
          <a:stretch/>
        </p:blipFill>
        <p:spPr>
          <a:xfrm>
            <a:off x="1828801" y="4074160"/>
            <a:ext cx="2214879" cy="1847106"/>
          </a:xfrm>
          <a:prstGeom prst="rect">
            <a:avLst/>
          </a:prstGeom>
        </p:spPr>
      </p:pic>
      <p:pic>
        <p:nvPicPr>
          <p:cNvPr id="10" name="Grafik 9">
            <a:extLst>
              <a:ext uri="{FF2B5EF4-FFF2-40B4-BE49-F238E27FC236}">
                <a16:creationId xmlns:a16="http://schemas.microsoft.com/office/drawing/2014/main" id="{4B35E206-791A-494F-A2E0-F72C48B63500}"/>
              </a:ext>
            </a:extLst>
          </p:cNvPr>
          <p:cNvPicPr>
            <a:picLocks noChangeAspect="1"/>
          </p:cNvPicPr>
          <p:nvPr/>
        </p:nvPicPr>
        <p:blipFill rotWithShape="1">
          <a:blip r:embed="rId4">
            <a:extLst>
              <a:ext uri="{28A0092B-C50C-407E-A947-70E740481C1C}">
                <a14:useLocalDpi xmlns:a14="http://schemas.microsoft.com/office/drawing/2010/main" val="0"/>
              </a:ext>
            </a:extLst>
          </a:blip>
          <a:srcRect l="25874" t="55916" r="48909"/>
          <a:stretch/>
        </p:blipFill>
        <p:spPr>
          <a:xfrm>
            <a:off x="3830320" y="4003040"/>
            <a:ext cx="1950720" cy="1918226"/>
          </a:xfrm>
          <a:prstGeom prst="rect">
            <a:avLst/>
          </a:prstGeom>
        </p:spPr>
      </p:pic>
      <p:pic>
        <p:nvPicPr>
          <p:cNvPr id="11" name="Grafik 10">
            <a:extLst>
              <a:ext uri="{FF2B5EF4-FFF2-40B4-BE49-F238E27FC236}">
                <a16:creationId xmlns:a16="http://schemas.microsoft.com/office/drawing/2014/main" id="{D9F78CE7-CBC9-4480-A886-6485EB92D231}"/>
              </a:ext>
            </a:extLst>
          </p:cNvPr>
          <p:cNvPicPr>
            <a:picLocks noChangeAspect="1"/>
          </p:cNvPicPr>
          <p:nvPr/>
        </p:nvPicPr>
        <p:blipFill rotWithShape="1">
          <a:blip r:embed="rId4">
            <a:extLst>
              <a:ext uri="{28A0092B-C50C-407E-A947-70E740481C1C}">
                <a14:useLocalDpi xmlns:a14="http://schemas.microsoft.com/office/drawing/2010/main" val="0"/>
              </a:ext>
            </a:extLst>
          </a:blip>
          <a:srcRect l="47939" t="50378"/>
          <a:stretch/>
        </p:blipFill>
        <p:spPr>
          <a:xfrm>
            <a:off x="5537199" y="3762056"/>
            <a:ext cx="4027313" cy="2159209"/>
          </a:xfrm>
          <a:prstGeom prst="rect">
            <a:avLst/>
          </a:prstGeom>
        </p:spPr>
      </p:pic>
    </p:spTree>
    <p:extLst>
      <p:ext uri="{BB962C8B-B14F-4D97-AF65-F5344CB8AC3E}">
        <p14:creationId xmlns:p14="http://schemas.microsoft.com/office/powerpoint/2010/main" val="1991669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Inhaltsplatzhalter 4">
            <a:extLst>
              <a:ext uri="{FF2B5EF4-FFF2-40B4-BE49-F238E27FC236}">
                <a16:creationId xmlns:a16="http://schemas.microsoft.com/office/drawing/2014/main" id="{2004C043-8F33-4996-AA9A-8D812CE5F42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
            <a:ext cx="12192000" cy="6858000"/>
          </a:xfrm>
          <a:prstGeom prst="rect">
            <a:avLst/>
          </a:prstGeom>
        </p:spPr>
      </p:pic>
      <p:pic>
        <p:nvPicPr>
          <p:cNvPr id="9" name="Grafik 8">
            <a:extLst>
              <a:ext uri="{FF2B5EF4-FFF2-40B4-BE49-F238E27FC236}">
                <a16:creationId xmlns:a16="http://schemas.microsoft.com/office/drawing/2014/main" id="{979D0A0C-B44E-49B2-A3A3-7257ED93D03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396239" y="1849845"/>
            <a:ext cx="2712270" cy="2813939"/>
          </a:xfrm>
          <a:prstGeom prst="rect">
            <a:avLst/>
          </a:prstGeom>
        </p:spPr>
      </p:pic>
      <p:pic>
        <p:nvPicPr>
          <p:cNvPr id="7" name="Grafik 6">
            <a:extLst>
              <a:ext uri="{FF2B5EF4-FFF2-40B4-BE49-F238E27FC236}">
                <a16:creationId xmlns:a16="http://schemas.microsoft.com/office/drawing/2014/main" id="{3897303B-5CBE-4886-8772-1DDEDC96D85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248060" y="488915"/>
            <a:ext cx="4518882" cy="2064260"/>
          </a:xfrm>
          <a:prstGeom prst="rect">
            <a:avLst/>
          </a:prstGeom>
        </p:spPr>
      </p:pic>
      <p:pic>
        <p:nvPicPr>
          <p:cNvPr id="6" name="Grafik 5">
            <a:extLst>
              <a:ext uri="{FF2B5EF4-FFF2-40B4-BE49-F238E27FC236}">
                <a16:creationId xmlns:a16="http://schemas.microsoft.com/office/drawing/2014/main" id="{B3B7247F-E6DB-4789-A4D6-EE6F01573B4B}"/>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435300" y="3685912"/>
            <a:ext cx="2499122" cy="2572382"/>
          </a:xfrm>
          <a:prstGeom prst="rect">
            <a:avLst/>
          </a:prstGeom>
        </p:spPr>
      </p:pic>
      <p:pic>
        <p:nvPicPr>
          <p:cNvPr id="11" name="Grafik 10">
            <a:extLst>
              <a:ext uri="{FF2B5EF4-FFF2-40B4-BE49-F238E27FC236}">
                <a16:creationId xmlns:a16="http://schemas.microsoft.com/office/drawing/2014/main" id="{14B10012-2F66-46A9-AF7C-4B9DF341A7D8}"/>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4948"/>
          <a:stretch/>
        </p:blipFill>
        <p:spPr>
          <a:xfrm>
            <a:off x="2546620" y="4864999"/>
            <a:ext cx="3549380" cy="2355854"/>
          </a:xfrm>
          <a:prstGeom prst="rect">
            <a:avLst/>
          </a:prstGeom>
        </p:spPr>
      </p:pic>
      <p:pic>
        <p:nvPicPr>
          <p:cNvPr id="12" name="Grafik 11">
            <a:extLst>
              <a:ext uri="{FF2B5EF4-FFF2-40B4-BE49-F238E27FC236}">
                <a16:creationId xmlns:a16="http://schemas.microsoft.com/office/drawing/2014/main" id="{5FA94D4F-77BB-4F28-B544-5531B9C7BD41}"/>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999056" y="2410641"/>
            <a:ext cx="3008059" cy="3074390"/>
          </a:xfrm>
          <a:prstGeom prst="rect">
            <a:avLst/>
          </a:prstGeom>
        </p:spPr>
      </p:pic>
      <p:pic>
        <p:nvPicPr>
          <p:cNvPr id="13" name="Grafik 12">
            <a:extLst>
              <a:ext uri="{FF2B5EF4-FFF2-40B4-BE49-F238E27FC236}">
                <a16:creationId xmlns:a16="http://schemas.microsoft.com/office/drawing/2014/main" id="{1A0535C5-7EBD-4D99-8564-AFA6A0E1B778}"/>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9859777" y="5485031"/>
            <a:ext cx="1968329" cy="1201664"/>
          </a:xfrm>
          <a:prstGeom prst="rect">
            <a:avLst/>
          </a:prstGeom>
        </p:spPr>
      </p:pic>
      <p:sp>
        <p:nvSpPr>
          <p:cNvPr id="10" name="Rechteck 9">
            <a:extLst>
              <a:ext uri="{FF2B5EF4-FFF2-40B4-BE49-F238E27FC236}">
                <a16:creationId xmlns:a16="http://schemas.microsoft.com/office/drawing/2014/main" id="{2B0BE75D-1913-4C96-BFB8-A67C9B0630A1}"/>
              </a:ext>
            </a:extLst>
          </p:cNvPr>
          <p:cNvSpPr/>
          <p:nvPr/>
        </p:nvSpPr>
        <p:spPr>
          <a:xfrm>
            <a:off x="-469182" y="496027"/>
            <a:ext cx="8453820" cy="707886"/>
          </a:xfrm>
          <a:prstGeom prst="rect">
            <a:avLst/>
          </a:prstGeom>
        </p:spPr>
        <p:txBody>
          <a:bodyPr wrap="square">
            <a:spAutoFit/>
          </a:bodyPr>
          <a:lstStyle/>
          <a:p>
            <a:pPr algn="ctr"/>
            <a:r>
              <a:rPr lang="de-DE" sz="4000" b="1" dirty="0">
                <a:solidFill>
                  <a:schemeClr val="accent1">
                    <a:lumMod val="50000"/>
                  </a:schemeClr>
                </a:solidFill>
                <a:latin typeface="Bahnschrift" panose="020B0502040204020203" pitchFamily="34" charset="0"/>
              </a:rPr>
              <a:t>Grundwerte</a:t>
            </a:r>
          </a:p>
        </p:txBody>
      </p:sp>
    </p:spTree>
    <p:extLst>
      <p:ext uri="{BB962C8B-B14F-4D97-AF65-F5344CB8AC3E}">
        <p14:creationId xmlns:p14="http://schemas.microsoft.com/office/powerpoint/2010/main" val="23685952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Grafik 9">
            <a:extLst>
              <a:ext uri="{FF2B5EF4-FFF2-40B4-BE49-F238E27FC236}">
                <a16:creationId xmlns:a16="http://schemas.microsoft.com/office/drawing/2014/main" id="{4B1877CD-2FC8-4F3E-9FA9-4AACCD77B08D}"/>
              </a:ext>
            </a:extLst>
          </p:cNvPr>
          <p:cNvPicPr>
            <a:picLocks noChangeAspect="1"/>
          </p:cNvPicPr>
          <p:nvPr/>
        </p:nvPicPr>
        <p:blipFill rotWithShape="1">
          <a:blip r:embed="rId3">
            <a:extLst>
              <a:ext uri="{28A0092B-C50C-407E-A947-70E740481C1C}">
                <a14:useLocalDpi xmlns:a14="http://schemas.microsoft.com/office/drawing/2010/main" val="0"/>
              </a:ext>
            </a:extLst>
          </a:blip>
          <a:srcRect l="-227" t="149" r="65414" b="49280"/>
          <a:stretch/>
        </p:blipFill>
        <p:spPr>
          <a:xfrm>
            <a:off x="1528175" y="2029217"/>
            <a:ext cx="3832964" cy="3518878"/>
          </a:xfrm>
          <a:prstGeom prst="rect">
            <a:avLst/>
          </a:prstGeom>
        </p:spPr>
      </p:pic>
      <p:pic>
        <p:nvPicPr>
          <p:cNvPr id="5" name="Inhaltsplatzhalter 4">
            <a:extLst>
              <a:ext uri="{FF2B5EF4-FFF2-40B4-BE49-F238E27FC236}">
                <a16:creationId xmlns:a16="http://schemas.microsoft.com/office/drawing/2014/main" id="{7496B7D8-7849-4BCC-9BCC-05CAA52FC2F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1"/>
            <a:ext cx="12192000" cy="6858000"/>
          </a:xfrm>
          <a:prstGeom prst="rect">
            <a:avLst/>
          </a:prstGeom>
        </p:spPr>
      </p:pic>
      <p:sp>
        <p:nvSpPr>
          <p:cNvPr id="11" name="Rechteck 10">
            <a:extLst>
              <a:ext uri="{FF2B5EF4-FFF2-40B4-BE49-F238E27FC236}">
                <a16:creationId xmlns:a16="http://schemas.microsoft.com/office/drawing/2014/main" id="{9566BCF4-A735-4D6A-B242-D369A058C721}"/>
              </a:ext>
            </a:extLst>
          </p:cNvPr>
          <p:cNvSpPr/>
          <p:nvPr/>
        </p:nvSpPr>
        <p:spPr>
          <a:xfrm>
            <a:off x="1929008" y="673963"/>
            <a:ext cx="8592854" cy="707886"/>
          </a:xfrm>
          <a:prstGeom prst="rect">
            <a:avLst/>
          </a:prstGeom>
        </p:spPr>
        <p:txBody>
          <a:bodyPr wrap="square">
            <a:spAutoFit/>
          </a:bodyPr>
          <a:lstStyle/>
          <a:p>
            <a:r>
              <a:rPr lang="de-DE" sz="4000" b="1" dirty="0">
                <a:solidFill>
                  <a:schemeClr val="accent1">
                    <a:lumMod val="50000"/>
                  </a:schemeClr>
                </a:solidFill>
                <a:latin typeface="Bahnschrift" panose="020B0502040204020203" pitchFamily="34" charset="0"/>
              </a:rPr>
              <a:t>Ablauf der Kirche Kunterbunt </a:t>
            </a:r>
            <a:endParaRPr lang="de-DE" sz="4000" dirty="0">
              <a:solidFill>
                <a:schemeClr val="accent1">
                  <a:lumMod val="50000"/>
                </a:schemeClr>
              </a:solidFill>
            </a:endParaRPr>
          </a:p>
        </p:txBody>
      </p:sp>
      <p:pic>
        <p:nvPicPr>
          <p:cNvPr id="6" name="Grafik 5">
            <a:extLst>
              <a:ext uri="{FF2B5EF4-FFF2-40B4-BE49-F238E27FC236}">
                <a16:creationId xmlns:a16="http://schemas.microsoft.com/office/drawing/2014/main" id="{E299CCA7-32A3-4E74-88CC-5A31B3909C2B}"/>
              </a:ext>
            </a:extLst>
          </p:cNvPr>
          <p:cNvPicPr>
            <a:picLocks noChangeAspect="1"/>
          </p:cNvPicPr>
          <p:nvPr/>
        </p:nvPicPr>
        <p:blipFill rotWithShape="1">
          <a:blip r:embed="rId3">
            <a:extLst>
              <a:ext uri="{28A0092B-C50C-407E-A947-70E740481C1C}">
                <a14:useLocalDpi xmlns:a14="http://schemas.microsoft.com/office/drawing/2010/main" val="0"/>
              </a:ext>
            </a:extLst>
          </a:blip>
          <a:srcRect l="1597" t="2381" r="65414" b="49279"/>
          <a:stretch/>
        </p:blipFill>
        <p:spPr>
          <a:xfrm>
            <a:off x="1848665" y="1702127"/>
            <a:ext cx="3038295" cy="2741958"/>
          </a:xfrm>
          <a:prstGeom prst="rect">
            <a:avLst/>
          </a:prstGeom>
        </p:spPr>
      </p:pic>
      <p:sp>
        <p:nvSpPr>
          <p:cNvPr id="2" name="Rechteck 1">
            <a:extLst>
              <a:ext uri="{FF2B5EF4-FFF2-40B4-BE49-F238E27FC236}">
                <a16:creationId xmlns:a16="http://schemas.microsoft.com/office/drawing/2014/main" id="{8C24956F-7630-42CC-AF44-1962A21BADED}"/>
              </a:ext>
            </a:extLst>
          </p:cNvPr>
          <p:cNvSpPr/>
          <p:nvPr/>
        </p:nvSpPr>
        <p:spPr>
          <a:xfrm>
            <a:off x="1929008" y="3935258"/>
            <a:ext cx="2900153" cy="369332"/>
          </a:xfrm>
          <a:prstGeom prst="rect">
            <a:avLst/>
          </a:prstGeom>
        </p:spPr>
        <p:txBody>
          <a:bodyPr wrap="none">
            <a:spAutoFit/>
          </a:bodyPr>
          <a:lstStyle/>
          <a:p>
            <a:r>
              <a:rPr lang="de-DE" b="1" dirty="0">
                <a:latin typeface="Bahnschrift" panose="020B0502040204020203" pitchFamily="34" charset="0"/>
              </a:rPr>
              <a:t>Willkommens-Zeit (15-30‘)</a:t>
            </a:r>
          </a:p>
        </p:txBody>
      </p:sp>
    </p:spTree>
    <p:extLst>
      <p:ext uri="{BB962C8B-B14F-4D97-AF65-F5344CB8AC3E}">
        <p14:creationId xmlns:p14="http://schemas.microsoft.com/office/powerpoint/2010/main" val="11008567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nhaltsplatzhalter 4">
            <a:extLst>
              <a:ext uri="{FF2B5EF4-FFF2-40B4-BE49-F238E27FC236}">
                <a16:creationId xmlns:a16="http://schemas.microsoft.com/office/drawing/2014/main" id="{CE1F7491-3A3A-4B85-B162-C3359669E46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12192000" cy="6858000"/>
          </a:xfrm>
          <a:prstGeom prst="rect">
            <a:avLst/>
          </a:prstGeom>
        </p:spPr>
      </p:pic>
      <p:sp>
        <p:nvSpPr>
          <p:cNvPr id="11" name="Rechteck 10">
            <a:extLst>
              <a:ext uri="{FF2B5EF4-FFF2-40B4-BE49-F238E27FC236}">
                <a16:creationId xmlns:a16="http://schemas.microsoft.com/office/drawing/2014/main" id="{9566BCF4-A735-4D6A-B242-D369A058C721}"/>
              </a:ext>
            </a:extLst>
          </p:cNvPr>
          <p:cNvSpPr/>
          <p:nvPr/>
        </p:nvSpPr>
        <p:spPr>
          <a:xfrm>
            <a:off x="1929008" y="673963"/>
            <a:ext cx="8592854" cy="707886"/>
          </a:xfrm>
          <a:prstGeom prst="rect">
            <a:avLst/>
          </a:prstGeom>
        </p:spPr>
        <p:txBody>
          <a:bodyPr wrap="square">
            <a:spAutoFit/>
          </a:bodyPr>
          <a:lstStyle/>
          <a:p>
            <a:r>
              <a:rPr lang="de-DE" sz="4000" b="1" dirty="0">
                <a:solidFill>
                  <a:schemeClr val="accent1">
                    <a:lumMod val="50000"/>
                  </a:schemeClr>
                </a:solidFill>
                <a:latin typeface="Bahnschrift" panose="020B0502040204020203" pitchFamily="34" charset="0"/>
              </a:rPr>
              <a:t>Willkommenszeit</a:t>
            </a:r>
            <a:endParaRPr lang="de-DE" sz="4000" dirty="0">
              <a:solidFill>
                <a:schemeClr val="accent1">
                  <a:lumMod val="50000"/>
                </a:schemeClr>
              </a:solidFill>
            </a:endParaRPr>
          </a:p>
        </p:txBody>
      </p:sp>
      <p:pic>
        <p:nvPicPr>
          <p:cNvPr id="6" name="Grafik 5">
            <a:extLst>
              <a:ext uri="{FF2B5EF4-FFF2-40B4-BE49-F238E27FC236}">
                <a16:creationId xmlns:a16="http://schemas.microsoft.com/office/drawing/2014/main" id="{543A147B-1EA3-40E8-98F6-22436159745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631439" y="973553"/>
            <a:ext cx="3150328" cy="4200437"/>
          </a:xfrm>
          <a:prstGeom prst="rect">
            <a:avLst/>
          </a:prstGeom>
        </p:spPr>
      </p:pic>
      <p:pic>
        <p:nvPicPr>
          <p:cNvPr id="7" name="Grafik 6">
            <a:extLst>
              <a:ext uri="{FF2B5EF4-FFF2-40B4-BE49-F238E27FC236}">
                <a16:creationId xmlns:a16="http://schemas.microsoft.com/office/drawing/2014/main" id="{3E659394-0BB1-4FF2-A6DB-FB0D83BB8457}"/>
              </a:ext>
            </a:extLst>
          </p:cNvPr>
          <p:cNvPicPr>
            <a:picLocks noChangeAspect="1"/>
          </p:cNvPicPr>
          <p:nvPr/>
        </p:nvPicPr>
        <p:blipFill rotWithShape="1">
          <a:blip r:embed="rId5">
            <a:extLst>
              <a:ext uri="{28A0092B-C50C-407E-A947-70E740481C1C}">
                <a14:useLocalDpi xmlns:a14="http://schemas.microsoft.com/office/drawing/2010/main" val="0"/>
              </a:ext>
            </a:extLst>
          </a:blip>
          <a:srcRect r="9325"/>
          <a:stretch/>
        </p:blipFill>
        <p:spPr>
          <a:xfrm>
            <a:off x="1750417" y="3429000"/>
            <a:ext cx="4140927" cy="3044526"/>
          </a:xfrm>
          <a:prstGeom prst="rect">
            <a:avLst/>
          </a:prstGeom>
        </p:spPr>
      </p:pic>
    </p:spTree>
    <p:extLst>
      <p:ext uri="{BB962C8B-B14F-4D97-AF65-F5344CB8AC3E}">
        <p14:creationId xmlns:p14="http://schemas.microsoft.com/office/powerpoint/2010/main" val="48798472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Grafik 9">
            <a:extLst>
              <a:ext uri="{FF2B5EF4-FFF2-40B4-BE49-F238E27FC236}">
                <a16:creationId xmlns:a16="http://schemas.microsoft.com/office/drawing/2014/main" id="{4B1877CD-2FC8-4F3E-9FA9-4AACCD77B08D}"/>
              </a:ext>
            </a:extLst>
          </p:cNvPr>
          <p:cNvPicPr>
            <a:picLocks noChangeAspect="1"/>
          </p:cNvPicPr>
          <p:nvPr/>
        </p:nvPicPr>
        <p:blipFill rotWithShape="1">
          <a:blip r:embed="rId3">
            <a:extLst>
              <a:ext uri="{28A0092B-C50C-407E-A947-70E740481C1C}">
                <a14:useLocalDpi xmlns:a14="http://schemas.microsoft.com/office/drawing/2010/main" val="0"/>
              </a:ext>
            </a:extLst>
          </a:blip>
          <a:srcRect l="-227" t="149" r="65414" b="49280"/>
          <a:stretch/>
        </p:blipFill>
        <p:spPr>
          <a:xfrm>
            <a:off x="1528175" y="2029217"/>
            <a:ext cx="3832964" cy="3518878"/>
          </a:xfrm>
          <a:prstGeom prst="rect">
            <a:avLst/>
          </a:prstGeom>
        </p:spPr>
      </p:pic>
      <p:pic>
        <p:nvPicPr>
          <p:cNvPr id="5" name="Inhaltsplatzhalter 4">
            <a:extLst>
              <a:ext uri="{FF2B5EF4-FFF2-40B4-BE49-F238E27FC236}">
                <a16:creationId xmlns:a16="http://schemas.microsoft.com/office/drawing/2014/main" id="{7496B7D8-7849-4BCC-9BCC-05CAA52FC2F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19657"/>
            <a:ext cx="12192000" cy="6858000"/>
          </a:xfrm>
          <a:prstGeom prst="rect">
            <a:avLst/>
          </a:prstGeom>
        </p:spPr>
      </p:pic>
      <p:pic>
        <p:nvPicPr>
          <p:cNvPr id="6" name="Grafik 5">
            <a:extLst>
              <a:ext uri="{FF2B5EF4-FFF2-40B4-BE49-F238E27FC236}">
                <a16:creationId xmlns:a16="http://schemas.microsoft.com/office/drawing/2014/main" id="{E299CCA7-32A3-4E74-88CC-5A31B3909C2B}"/>
              </a:ext>
            </a:extLst>
          </p:cNvPr>
          <p:cNvPicPr>
            <a:picLocks noChangeAspect="1"/>
          </p:cNvPicPr>
          <p:nvPr/>
        </p:nvPicPr>
        <p:blipFill rotWithShape="1">
          <a:blip r:embed="rId3">
            <a:extLst>
              <a:ext uri="{28A0092B-C50C-407E-A947-70E740481C1C}">
                <a14:useLocalDpi xmlns:a14="http://schemas.microsoft.com/office/drawing/2010/main" val="0"/>
              </a:ext>
            </a:extLst>
          </a:blip>
          <a:srcRect l="1597" t="2381" r="65414" b="49279"/>
          <a:stretch/>
        </p:blipFill>
        <p:spPr>
          <a:xfrm>
            <a:off x="1848665" y="1702127"/>
            <a:ext cx="3038295" cy="2741958"/>
          </a:xfrm>
          <a:prstGeom prst="rect">
            <a:avLst/>
          </a:prstGeom>
        </p:spPr>
      </p:pic>
      <p:sp>
        <p:nvSpPr>
          <p:cNvPr id="2" name="Rechteck 1">
            <a:extLst>
              <a:ext uri="{FF2B5EF4-FFF2-40B4-BE49-F238E27FC236}">
                <a16:creationId xmlns:a16="http://schemas.microsoft.com/office/drawing/2014/main" id="{8C24956F-7630-42CC-AF44-1962A21BADED}"/>
              </a:ext>
            </a:extLst>
          </p:cNvPr>
          <p:cNvSpPr/>
          <p:nvPr/>
        </p:nvSpPr>
        <p:spPr>
          <a:xfrm>
            <a:off x="1929008" y="3935258"/>
            <a:ext cx="2900153" cy="369332"/>
          </a:xfrm>
          <a:prstGeom prst="rect">
            <a:avLst/>
          </a:prstGeom>
        </p:spPr>
        <p:txBody>
          <a:bodyPr wrap="none">
            <a:spAutoFit/>
          </a:bodyPr>
          <a:lstStyle/>
          <a:p>
            <a:r>
              <a:rPr lang="de-DE" b="1" dirty="0">
                <a:latin typeface="Bahnschrift" panose="020B0502040204020203" pitchFamily="34" charset="0"/>
              </a:rPr>
              <a:t>Willkommens-Zeit (15-30‘)</a:t>
            </a:r>
          </a:p>
        </p:txBody>
      </p:sp>
      <p:pic>
        <p:nvPicPr>
          <p:cNvPr id="7" name="Grafik 6">
            <a:extLst>
              <a:ext uri="{FF2B5EF4-FFF2-40B4-BE49-F238E27FC236}">
                <a16:creationId xmlns:a16="http://schemas.microsoft.com/office/drawing/2014/main" id="{69B6274B-538C-4E5E-9C82-67278861799F}"/>
              </a:ext>
            </a:extLst>
          </p:cNvPr>
          <p:cNvPicPr>
            <a:picLocks noChangeAspect="1"/>
          </p:cNvPicPr>
          <p:nvPr/>
        </p:nvPicPr>
        <p:blipFill rotWithShape="1">
          <a:blip r:embed="rId3">
            <a:extLst>
              <a:ext uri="{28A0092B-C50C-407E-A947-70E740481C1C}">
                <a14:useLocalDpi xmlns:a14="http://schemas.microsoft.com/office/drawing/2010/main" val="0"/>
              </a:ext>
            </a:extLst>
          </a:blip>
          <a:srcRect l="34515" r="33141" b="49138"/>
          <a:stretch/>
        </p:blipFill>
        <p:spPr>
          <a:xfrm>
            <a:off x="5015699" y="799297"/>
            <a:ext cx="3210060" cy="2839495"/>
          </a:xfrm>
          <a:prstGeom prst="rect">
            <a:avLst/>
          </a:prstGeom>
        </p:spPr>
      </p:pic>
      <p:sp>
        <p:nvSpPr>
          <p:cNvPr id="8" name="Rechteck 7">
            <a:extLst>
              <a:ext uri="{FF2B5EF4-FFF2-40B4-BE49-F238E27FC236}">
                <a16:creationId xmlns:a16="http://schemas.microsoft.com/office/drawing/2014/main" id="{58D2A34E-6BB1-4856-AC88-0D84A3ABDF2B}"/>
              </a:ext>
            </a:extLst>
          </p:cNvPr>
          <p:cNvSpPr/>
          <p:nvPr/>
        </p:nvSpPr>
        <p:spPr>
          <a:xfrm>
            <a:off x="5489878" y="3448657"/>
            <a:ext cx="2058577" cy="369332"/>
          </a:xfrm>
          <a:prstGeom prst="rect">
            <a:avLst/>
          </a:prstGeom>
        </p:spPr>
        <p:txBody>
          <a:bodyPr wrap="none">
            <a:spAutoFit/>
          </a:bodyPr>
          <a:lstStyle/>
          <a:p>
            <a:r>
              <a:rPr lang="de-DE" b="1" dirty="0">
                <a:latin typeface="Bahnschrift" panose="020B0502040204020203" pitchFamily="34" charset="0"/>
              </a:rPr>
              <a:t>Aktiv-Zeit (60-90‘)</a:t>
            </a:r>
          </a:p>
        </p:txBody>
      </p:sp>
    </p:spTree>
    <p:extLst>
      <p:ext uri="{BB962C8B-B14F-4D97-AF65-F5344CB8AC3E}">
        <p14:creationId xmlns:p14="http://schemas.microsoft.com/office/powerpoint/2010/main" val="38884583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nhaltsplatzhalter 4">
            <a:extLst>
              <a:ext uri="{FF2B5EF4-FFF2-40B4-BE49-F238E27FC236}">
                <a16:creationId xmlns:a16="http://schemas.microsoft.com/office/drawing/2014/main" id="{054FB3F6-00CC-47A1-86CF-BEC1AE17B79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12192000" cy="6858000"/>
          </a:xfrm>
          <a:prstGeom prst="rect">
            <a:avLst/>
          </a:prstGeom>
        </p:spPr>
      </p:pic>
      <p:sp>
        <p:nvSpPr>
          <p:cNvPr id="11" name="Rechteck 10">
            <a:extLst>
              <a:ext uri="{FF2B5EF4-FFF2-40B4-BE49-F238E27FC236}">
                <a16:creationId xmlns:a16="http://schemas.microsoft.com/office/drawing/2014/main" id="{9566BCF4-A735-4D6A-B242-D369A058C721}"/>
              </a:ext>
            </a:extLst>
          </p:cNvPr>
          <p:cNvSpPr/>
          <p:nvPr/>
        </p:nvSpPr>
        <p:spPr>
          <a:xfrm>
            <a:off x="1929008" y="673963"/>
            <a:ext cx="8592854" cy="707886"/>
          </a:xfrm>
          <a:prstGeom prst="rect">
            <a:avLst/>
          </a:prstGeom>
        </p:spPr>
        <p:txBody>
          <a:bodyPr wrap="square">
            <a:spAutoFit/>
          </a:bodyPr>
          <a:lstStyle/>
          <a:p>
            <a:r>
              <a:rPr lang="de-DE" sz="4000" b="1" dirty="0">
                <a:solidFill>
                  <a:schemeClr val="accent1">
                    <a:lumMod val="50000"/>
                  </a:schemeClr>
                </a:solidFill>
              </a:rPr>
              <a:t>Aktiv-Zeit</a:t>
            </a:r>
          </a:p>
        </p:txBody>
      </p:sp>
      <p:pic>
        <p:nvPicPr>
          <p:cNvPr id="7" name="Grafik 6">
            <a:extLst>
              <a:ext uri="{FF2B5EF4-FFF2-40B4-BE49-F238E27FC236}">
                <a16:creationId xmlns:a16="http://schemas.microsoft.com/office/drawing/2014/main" id="{2FF596E1-A215-4B34-9EA3-FA236BB9AA6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5400000">
            <a:off x="1251560" y="2159957"/>
            <a:ext cx="4152378" cy="3114284"/>
          </a:xfrm>
          <a:prstGeom prst="rect">
            <a:avLst/>
          </a:prstGeom>
        </p:spPr>
      </p:pic>
      <p:pic>
        <p:nvPicPr>
          <p:cNvPr id="10" name="Grafik 9">
            <a:extLst>
              <a:ext uri="{FF2B5EF4-FFF2-40B4-BE49-F238E27FC236}">
                <a16:creationId xmlns:a16="http://schemas.microsoft.com/office/drawing/2014/main" id="{03B48F52-C121-45ED-966F-CCC8F885D4B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5400000">
            <a:off x="2499791" y="688996"/>
            <a:ext cx="4375108" cy="5833477"/>
          </a:xfrm>
          <a:prstGeom prst="rect">
            <a:avLst/>
          </a:prstGeom>
        </p:spPr>
      </p:pic>
    </p:spTree>
    <p:extLst>
      <p:ext uri="{BB962C8B-B14F-4D97-AF65-F5344CB8AC3E}">
        <p14:creationId xmlns:p14="http://schemas.microsoft.com/office/powerpoint/2010/main" val="257872687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hteck 10">
            <a:extLst>
              <a:ext uri="{FF2B5EF4-FFF2-40B4-BE49-F238E27FC236}">
                <a16:creationId xmlns:a16="http://schemas.microsoft.com/office/drawing/2014/main" id="{9566BCF4-A735-4D6A-B242-D369A058C721}"/>
              </a:ext>
            </a:extLst>
          </p:cNvPr>
          <p:cNvSpPr/>
          <p:nvPr/>
        </p:nvSpPr>
        <p:spPr>
          <a:xfrm>
            <a:off x="1929008" y="673963"/>
            <a:ext cx="8592854" cy="707886"/>
          </a:xfrm>
          <a:prstGeom prst="rect">
            <a:avLst/>
          </a:prstGeom>
        </p:spPr>
        <p:txBody>
          <a:bodyPr wrap="square">
            <a:spAutoFit/>
          </a:bodyPr>
          <a:lstStyle/>
          <a:p>
            <a:r>
              <a:rPr lang="de-DE" sz="4000" b="1" dirty="0">
                <a:solidFill>
                  <a:schemeClr val="accent1">
                    <a:lumMod val="50000"/>
                  </a:schemeClr>
                </a:solidFill>
              </a:rPr>
              <a:t>Aktiv-Zeit</a:t>
            </a:r>
          </a:p>
        </p:txBody>
      </p:sp>
      <p:pic>
        <p:nvPicPr>
          <p:cNvPr id="6" name="Inhaltsplatzhalter 4">
            <a:extLst>
              <a:ext uri="{FF2B5EF4-FFF2-40B4-BE49-F238E27FC236}">
                <a16:creationId xmlns:a16="http://schemas.microsoft.com/office/drawing/2014/main" id="{CBB008A3-28AF-421B-B26F-C36D53C82C0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12192000" cy="6858000"/>
          </a:xfrm>
          <a:prstGeom prst="rect">
            <a:avLst/>
          </a:prstGeom>
        </p:spPr>
      </p:pic>
      <p:pic>
        <p:nvPicPr>
          <p:cNvPr id="7" name="Grafik 6">
            <a:extLst>
              <a:ext uri="{FF2B5EF4-FFF2-40B4-BE49-F238E27FC236}">
                <a16:creationId xmlns:a16="http://schemas.microsoft.com/office/drawing/2014/main" id="{2FF596E1-A215-4B34-9EA3-FA236BB9AA6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5400000">
            <a:off x="4593308" y="1449501"/>
            <a:ext cx="5410898" cy="4058174"/>
          </a:xfrm>
          <a:prstGeom prst="rect">
            <a:avLst/>
          </a:prstGeom>
        </p:spPr>
      </p:pic>
    </p:spTree>
    <p:extLst>
      <p:ext uri="{BB962C8B-B14F-4D97-AF65-F5344CB8AC3E}">
        <p14:creationId xmlns:p14="http://schemas.microsoft.com/office/powerpoint/2010/main" val="232352282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Grafik 12">
            <a:extLst>
              <a:ext uri="{FF2B5EF4-FFF2-40B4-BE49-F238E27FC236}">
                <a16:creationId xmlns:a16="http://schemas.microsoft.com/office/drawing/2014/main" id="{F07C65CC-2F87-403E-BE2B-4181907E561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1" name="Rechteck 10">
            <a:extLst>
              <a:ext uri="{FF2B5EF4-FFF2-40B4-BE49-F238E27FC236}">
                <a16:creationId xmlns:a16="http://schemas.microsoft.com/office/drawing/2014/main" id="{9566BCF4-A735-4D6A-B242-D369A058C721}"/>
              </a:ext>
            </a:extLst>
          </p:cNvPr>
          <p:cNvSpPr/>
          <p:nvPr/>
        </p:nvSpPr>
        <p:spPr>
          <a:xfrm>
            <a:off x="1929008" y="673963"/>
            <a:ext cx="8592854" cy="707886"/>
          </a:xfrm>
          <a:prstGeom prst="rect">
            <a:avLst/>
          </a:prstGeom>
        </p:spPr>
        <p:txBody>
          <a:bodyPr wrap="square">
            <a:spAutoFit/>
          </a:bodyPr>
          <a:lstStyle/>
          <a:p>
            <a:r>
              <a:rPr lang="de-DE" sz="4000" b="1" dirty="0">
                <a:solidFill>
                  <a:schemeClr val="accent1">
                    <a:lumMod val="50000"/>
                  </a:schemeClr>
                </a:solidFill>
              </a:rPr>
              <a:t>Aktiv-Zeit</a:t>
            </a:r>
          </a:p>
        </p:txBody>
      </p:sp>
      <p:pic>
        <p:nvPicPr>
          <p:cNvPr id="5" name="Inhaltsplatzhalter 4">
            <a:extLst>
              <a:ext uri="{FF2B5EF4-FFF2-40B4-BE49-F238E27FC236}">
                <a16:creationId xmlns:a16="http://schemas.microsoft.com/office/drawing/2014/main" id="{9255C7EE-8F24-4715-83E1-A9E85228638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1"/>
            <a:ext cx="12192000" cy="6858000"/>
          </a:xfrm>
          <a:prstGeom prst="rect">
            <a:avLst/>
          </a:prstGeom>
        </p:spPr>
      </p:pic>
      <p:pic>
        <p:nvPicPr>
          <p:cNvPr id="6" name="Grafik 5">
            <a:extLst>
              <a:ext uri="{FF2B5EF4-FFF2-40B4-BE49-F238E27FC236}">
                <a16:creationId xmlns:a16="http://schemas.microsoft.com/office/drawing/2014/main" id="{C4BA2BA0-C185-413A-BD13-FEFD4E8951A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789379" y="797141"/>
            <a:ext cx="4291991" cy="5722655"/>
          </a:xfrm>
          <a:prstGeom prst="rect">
            <a:avLst/>
          </a:prstGeom>
        </p:spPr>
      </p:pic>
    </p:spTree>
    <p:extLst>
      <p:ext uri="{BB962C8B-B14F-4D97-AF65-F5344CB8AC3E}">
        <p14:creationId xmlns:p14="http://schemas.microsoft.com/office/powerpoint/2010/main" val="16860671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Grafik 12">
            <a:extLst>
              <a:ext uri="{FF2B5EF4-FFF2-40B4-BE49-F238E27FC236}">
                <a16:creationId xmlns:a16="http://schemas.microsoft.com/office/drawing/2014/main" id="{F07C65CC-2F87-403E-BE2B-4181907E561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1" name="Rechteck 10">
            <a:extLst>
              <a:ext uri="{FF2B5EF4-FFF2-40B4-BE49-F238E27FC236}">
                <a16:creationId xmlns:a16="http://schemas.microsoft.com/office/drawing/2014/main" id="{9566BCF4-A735-4D6A-B242-D369A058C721}"/>
              </a:ext>
            </a:extLst>
          </p:cNvPr>
          <p:cNvSpPr/>
          <p:nvPr/>
        </p:nvSpPr>
        <p:spPr>
          <a:xfrm>
            <a:off x="1929008" y="673963"/>
            <a:ext cx="8592854" cy="707886"/>
          </a:xfrm>
          <a:prstGeom prst="rect">
            <a:avLst/>
          </a:prstGeom>
        </p:spPr>
        <p:txBody>
          <a:bodyPr wrap="square">
            <a:spAutoFit/>
          </a:bodyPr>
          <a:lstStyle/>
          <a:p>
            <a:r>
              <a:rPr lang="de-DE" sz="4000" b="1" dirty="0">
                <a:solidFill>
                  <a:schemeClr val="accent1">
                    <a:lumMod val="50000"/>
                  </a:schemeClr>
                </a:solidFill>
              </a:rPr>
              <a:t>Aktiv-Zeit</a:t>
            </a:r>
          </a:p>
        </p:txBody>
      </p:sp>
      <p:pic>
        <p:nvPicPr>
          <p:cNvPr id="5" name="Inhaltsplatzhalter 4">
            <a:extLst>
              <a:ext uri="{FF2B5EF4-FFF2-40B4-BE49-F238E27FC236}">
                <a16:creationId xmlns:a16="http://schemas.microsoft.com/office/drawing/2014/main" id="{58E7A10A-B0AA-43C3-AFB7-8BCE77FB1A1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1"/>
            <a:ext cx="12192000" cy="6858000"/>
          </a:xfrm>
          <a:prstGeom prst="rect">
            <a:avLst/>
          </a:prstGeom>
        </p:spPr>
      </p:pic>
      <p:pic>
        <p:nvPicPr>
          <p:cNvPr id="3" name="Grafik 2">
            <a:extLst>
              <a:ext uri="{FF2B5EF4-FFF2-40B4-BE49-F238E27FC236}">
                <a16:creationId xmlns:a16="http://schemas.microsoft.com/office/drawing/2014/main" id="{F0208BA8-112E-47EA-9E36-EE37B03E3FD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893511" y="1502774"/>
            <a:ext cx="7243697" cy="4829131"/>
          </a:xfrm>
          <a:prstGeom prst="rect">
            <a:avLst/>
          </a:prstGeom>
        </p:spPr>
      </p:pic>
    </p:spTree>
    <p:extLst>
      <p:ext uri="{BB962C8B-B14F-4D97-AF65-F5344CB8AC3E}">
        <p14:creationId xmlns:p14="http://schemas.microsoft.com/office/powerpoint/2010/main" val="312051652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Grafik 12">
            <a:extLst>
              <a:ext uri="{FF2B5EF4-FFF2-40B4-BE49-F238E27FC236}">
                <a16:creationId xmlns:a16="http://schemas.microsoft.com/office/drawing/2014/main" id="{F07C65CC-2F87-403E-BE2B-4181907E561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25261"/>
            <a:ext cx="12192000" cy="6858000"/>
          </a:xfrm>
          <a:prstGeom prst="rect">
            <a:avLst/>
          </a:prstGeom>
        </p:spPr>
      </p:pic>
      <p:sp>
        <p:nvSpPr>
          <p:cNvPr id="11" name="Rechteck 10">
            <a:extLst>
              <a:ext uri="{FF2B5EF4-FFF2-40B4-BE49-F238E27FC236}">
                <a16:creationId xmlns:a16="http://schemas.microsoft.com/office/drawing/2014/main" id="{9566BCF4-A735-4D6A-B242-D369A058C721}"/>
              </a:ext>
            </a:extLst>
          </p:cNvPr>
          <p:cNvSpPr/>
          <p:nvPr/>
        </p:nvSpPr>
        <p:spPr>
          <a:xfrm>
            <a:off x="1929008" y="673963"/>
            <a:ext cx="8592854" cy="707886"/>
          </a:xfrm>
          <a:prstGeom prst="rect">
            <a:avLst/>
          </a:prstGeom>
        </p:spPr>
        <p:txBody>
          <a:bodyPr wrap="square">
            <a:spAutoFit/>
          </a:bodyPr>
          <a:lstStyle/>
          <a:p>
            <a:r>
              <a:rPr lang="de-DE" sz="4000" b="1" dirty="0">
                <a:solidFill>
                  <a:schemeClr val="accent1">
                    <a:lumMod val="50000"/>
                  </a:schemeClr>
                </a:solidFill>
              </a:rPr>
              <a:t>Aktiv-Zeit</a:t>
            </a:r>
          </a:p>
        </p:txBody>
      </p:sp>
      <p:pic>
        <p:nvPicPr>
          <p:cNvPr id="5" name="Inhaltsplatzhalter 4">
            <a:extLst>
              <a:ext uri="{FF2B5EF4-FFF2-40B4-BE49-F238E27FC236}">
                <a16:creationId xmlns:a16="http://schemas.microsoft.com/office/drawing/2014/main" id="{25C5E87C-4718-4192-A953-61B36DDA3EC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1"/>
            <a:ext cx="12192000" cy="6858000"/>
          </a:xfrm>
          <a:prstGeom prst="rect">
            <a:avLst/>
          </a:prstGeom>
        </p:spPr>
      </p:pic>
      <p:pic>
        <p:nvPicPr>
          <p:cNvPr id="6" name="Grafik 5">
            <a:extLst>
              <a:ext uri="{FF2B5EF4-FFF2-40B4-BE49-F238E27FC236}">
                <a16:creationId xmlns:a16="http://schemas.microsoft.com/office/drawing/2014/main" id="{DCC50355-C318-4A48-81EC-6428ABD1678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121193" y="523482"/>
            <a:ext cx="4749317" cy="6334518"/>
          </a:xfrm>
          <a:prstGeom prst="rect">
            <a:avLst/>
          </a:prstGeom>
        </p:spPr>
      </p:pic>
    </p:spTree>
    <p:extLst>
      <p:ext uri="{BB962C8B-B14F-4D97-AF65-F5344CB8AC3E}">
        <p14:creationId xmlns:p14="http://schemas.microsoft.com/office/powerpoint/2010/main" val="280830516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Grafik 12">
            <a:extLst>
              <a:ext uri="{FF2B5EF4-FFF2-40B4-BE49-F238E27FC236}">
                <a16:creationId xmlns:a16="http://schemas.microsoft.com/office/drawing/2014/main" id="{F07C65CC-2F87-403E-BE2B-4181907E561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25261"/>
            <a:ext cx="12192000" cy="6858000"/>
          </a:xfrm>
          <a:prstGeom prst="rect">
            <a:avLst/>
          </a:prstGeom>
        </p:spPr>
      </p:pic>
      <p:sp>
        <p:nvSpPr>
          <p:cNvPr id="11" name="Rechteck 10">
            <a:extLst>
              <a:ext uri="{FF2B5EF4-FFF2-40B4-BE49-F238E27FC236}">
                <a16:creationId xmlns:a16="http://schemas.microsoft.com/office/drawing/2014/main" id="{9566BCF4-A735-4D6A-B242-D369A058C721}"/>
              </a:ext>
            </a:extLst>
          </p:cNvPr>
          <p:cNvSpPr/>
          <p:nvPr/>
        </p:nvSpPr>
        <p:spPr>
          <a:xfrm>
            <a:off x="1929008" y="673963"/>
            <a:ext cx="8592854" cy="707886"/>
          </a:xfrm>
          <a:prstGeom prst="rect">
            <a:avLst/>
          </a:prstGeom>
        </p:spPr>
        <p:txBody>
          <a:bodyPr wrap="square">
            <a:spAutoFit/>
          </a:bodyPr>
          <a:lstStyle/>
          <a:p>
            <a:r>
              <a:rPr lang="de-DE" sz="4000" b="1" dirty="0">
                <a:solidFill>
                  <a:schemeClr val="accent1">
                    <a:lumMod val="50000"/>
                  </a:schemeClr>
                </a:solidFill>
              </a:rPr>
              <a:t>Aktiv-Zeit</a:t>
            </a:r>
          </a:p>
        </p:txBody>
      </p:sp>
      <p:pic>
        <p:nvPicPr>
          <p:cNvPr id="6" name="Inhaltsplatzhalter 4">
            <a:extLst>
              <a:ext uri="{FF2B5EF4-FFF2-40B4-BE49-F238E27FC236}">
                <a16:creationId xmlns:a16="http://schemas.microsoft.com/office/drawing/2014/main" id="{EEA12ED0-9B44-42E2-8B8F-626CDD2902D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1"/>
            <a:ext cx="12192000" cy="6858000"/>
          </a:xfrm>
          <a:prstGeom prst="rect">
            <a:avLst/>
          </a:prstGeom>
        </p:spPr>
      </p:pic>
      <p:pic>
        <p:nvPicPr>
          <p:cNvPr id="5" name="Grafik 4">
            <a:extLst>
              <a:ext uri="{FF2B5EF4-FFF2-40B4-BE49-F238E27FC236}">
                <a16:creationId xmlns:a16="http://schemas.microsoft.com/office/drawing/2014/main" id="{44056C9E-590E-48DF-9C12-D5D12E85EFC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899392" y="1813395"/>
            <a:ext cx="7107479" cy="4738319"/>
          </a:xfrm>
          <a:prstGeom prst="rect">
            <a:avLst/>
          </a:prstGeom>
        </p:spPr>
      </p:pic>
    </p:spTree>
    <p:extLst>
      <p:ext uri="{BB962C8B-B14F-4D97-AF65-F5344CB8AC3E}">
        <p14:creationId xmlns:p14="http://schemas.microsoft.com/office/powerpoint/2010/main" val="329532294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Grafik 12">
            <a:extLst>
              <a:ext uri="{FF2B5EF4-FFF2-40B4-BE49-F238E27FC236}">
                <a16:creationId xmlns:a16="http://schemas.microsoft.com/office/drawing/2014/main" id="{F07C65CC-2F87-403E-BE2B-4181907E561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25261"/>
            <a:ext cx="12192000" cy="6858000"/>
          </a:xfrm>
          <a:prstGeom prst="rect">
            <a:avLst/>
          </a:prstGeom>
        </p:spPr>
      </p:pic>
      <p:sp>
        <p:nvSpPr>
          <p:cNvPr id="11" name="Rechteck 10">
            <a:extLst>
              <a:ext uri="{FF2B5EF4-FFF2-40B4-BE49-F238E27FC236}">
                <a16:creationId xmlns:a16="http://schemas.microsoft.com/office/drawing/2014/main" id="{9566BCF4-A735-4D6A-B242-D369A058C721}"/>
              </a:ext>
            </a:extLst>
          </p:cNvPr>
          <p:cNvSpPr/>
          <p:nvPr/>
        </p:nvSpPr>
        <p:spPr>
          <a:xfrm>
            <a:off x="1929008" y="673963"/>
            <a:ext cx="8592854" cy="707886"/>
          </a:xfrm>
          <a:prstGeom prst="rect">
            <a:avLst/>
          </a:prstGeom>
        </p:spPr>
        <p:txBody>
          <a:bodyPr wrap="square">
            <a:spAutoFit/>
          </a:bodyPr>
          <a:lstStyle/>
          <a:p>
            <a:r>
              <a:rPr lang="de-DE" sz="4000" b="1" dirty="0">
                <a:solidFill>
                  <a:schemeClr val="accent1">
                    <a:lumMod val="50000"/>
                  </a:schemeClr>
                </a:solidFill>
              </a:rPr>
              <a:t>Aktiv-Zeit</a:t>
            </a:r>
          </a:p>
        </p:txBody>
      </p:sp>
      <p:pic>
        <p:nvPicPr>
          <p:cNvPr id="5" name="Inhaltsplatzhalter 4">
            <a:extLst>
              <a:ext uri="{FF2B5EF4-FFF2-40B4-BE49-F238E27FC236}">
                <a16:creationId xmlns:a16="http://schemas.microsoft.com/office/drawing/2014/main" id="{59DC6886-459B-434F-AD3E-AD6FCA46626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1"/>
            <a:ext cx="12192000" cy="6858000"/>
          </a:xfrm>
          <a:prstGeom prst="rect">
            <a:avLst/>
          </a:prstGeom>
        </p:spPr>
      </p:pic>
      <p:pic>
        <p:nvPicPr>
          <p:cNvPr id="4" name="Grafik 3">
            <a:extLst>
              <a:ext uri="{FF2B5EF4-FFF2-40B4-BE49-F238E27FC236}">
                <a16:creationId xmlns:a16="http://schemas.microsoft.com/office/drawing/2014/main" id="{787BF173-F381-4F8E-A0D3-5AFD0A7DB265}"/>
              </a:ext>
            </a:extLst>
          </p:cNvPr>
          <p:cNvPicPr>
            <a:picLocks noChangeAspect="1"/>
          </p:cNvPicPr>
          <p:nvPr/>
        </p:nvPicPr>
        <p:blipFill rotWithShape="1">
          <a:blip r:embed="rId5">
            <a:extLst>
              <a:ext uri="{28A0092B-C50C-407E-A947-70E740481C1C}">
                <a14:useLocalDpi xmlns:a14="http://schemas.microsoft.com/office/drawing/2010/main" val="0"/>
              </a:ext>
            </a:extLst>
          </a:blip>
          <a:srcRect t="12345"/>
          <a:stretch/>
        </p:blipFill>
        <p:spPr>
          <a:xfrm rot="5400000">
            <a:off x="4558101" y="1607997"/>
            <a:ext cx="6184037" cy="4065447"/>
          </a:xfrm>
          <a:prstGeom prst="rect">
            <a:avLst/>
          </a:prstGeom>
        </p:spPr>
      </p:pic>
    </p:spTree>
    <p:extLst>
      <p:ext uri="{BB962C8B-B14F-4D97-AF65-F5344CB8AC3E}">
        <p14:creationId xmlns:p14="http://schemas.microsoft.com/office/powerpoint/2010/main" val="389207835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Grafik 12">
            <a:extLst>
              <a:ext uri="{FF2B5EF4-FFF2-40B4-BE49-F238E27FC236}">
                <a16:creationId xmlns:a16="http://schemas.microsoft.com/office/drawing/2014/main" id="{F07C65CC-2F87-403E-BE2B-4181907E561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7290"/>
            <a:ext cx="12192000" cy="6858000"/>
          </a:xfrm>
          <a:prstGeom prst="rect">
            <a:avLst/>
          </a:prstGeom>
        </p:spPr>
      </p:pic>
      <p:sp>
        <p:nvSpPr>
          <p:cNvPr id="11" name="Rechteck 10">
            <a:extLst>
              <a:ext uri="{FF2B5EF4-FFF2-40B4-BE49-F238E27FC236}">
                <a16:creationId xmlns:a16="http://schemas.microsoft.com/office/drawing/2014/main" id="{9566BCF4-A735-4D6A-B242-D369A058C721}"/>
              </a:ext>
            </a:extLst>
          </p:cNvPr>
          <p:cNvSpPr/>
          <p:nvPr/>
        </p:nvSpPr>
        <p:spPr>
          <a:xfrm>
            <a:off x="1929008" y="673963"/>
            <a:ext cx="8592854" cy="707886"/>
          </a:xfrm>
          <a:prstGeom prst="rect">
            <a:avLst/>
          </a:prstGeom>
        </p:spPr>
        <p:txBody>
          <a:bodyPr wrap="square">
            <a:spAutoFit/>
          </a:bodyPr>
          <a:lstStyle/>
          <a:p>
            <a:r>
              <a:rPr lang="de-DE" sz="4000" b="1" dirty="0">
                <a:solidFill>
                  <a:schemeClr val="accent1">
                    <a:lumMod val="50000"/>
                  </a:schemeClr>
                </a:solidFill>
              </a:rPr>
              <a:t>Aktiv-Zeit</a:t>
            </a:r>
          </a:p>
        </p:txBody>
      </p:sp>
      <p:pic>
        <p:nvPicPr>
          <p:cNvPr id="5" name="Inhaltsplatzhalter 4">
            <a:extLst>
              <a:ext uri="{FF2B5EF4-FFF2-40B4-BE49-F238E27FC236}">
                <a16:creationId xmlns:a16="http://schemas.microsoft.com/office/drawing/2014/main" id="{3B53E1F4-CD4C-45C0-A85A-FE1CBB14C5B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1"/>
            <a:ext cx="12192000" cy="6858000"/>
          </a:xfrm>
          <a:prstGeom prst="rect">
            <a:avLst/>
          </a:prstGeom>
        </p:spPr>
      </p:pic>
      <p:pic>
        <p:nvPicPr>
          <p:cNvPr id="3" name="Grafik 2">
            <a:extLst>
              <a:ext uri="{FF2B5EF4-FFF2-40B4-BE49-F238E27FC236}">
                <a16:creationId xmlns:a16="http://schemas.microsoft.com/office/drawing/2014/main" id="{28EEAC1C-71C8-4C2B-A38C-7D7ADBC34B7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224504" y="1670180"/>
            <a:ext cx="7445827" cy="4963885"/>
          </a:xfrm>
          <a:prstGeom prst="rect">
            <a:avLst/>
          </a:prstGeom>
        </p:spPr>
      </p:pic>
    </p:spTree>
    <p:extLst>
      <p:ext uri="{BB962C8B-B14F-4D97-AF65-F5344CB8AC3E}">
        <p14:creationId xmlns:p14="http://schemas.microsoft.com/office/powerpoint/2010/main" val="274542031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Grafik 12">
            <a:extLst>
              <a:ext uri="{FF2B5EF4-FFF2-40B4-BE49-F238E27FC236}">
                <a16:creationId xmlns:a16="http://schemas.microsoft.com/office/drawing/2014/main" id="{F07C65CC-2F87-403E-BE2B-4181907E561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7290"/>
            <a:ext cx="12192000" cy="6858000"/>
          </a:xfrm>
          <a:prstGeom prst="rect">
            <a:avLst/>
          </a:prstGeom>
        </p:spPr>
      </p:pic>
      <p:sp>
        <p:nvSpPr>
          <p:cNvPr id="11" name="Rechteck 10">
            <a:extLst>
              <a:ext uri="{FF2B5EF4-FFF2-40B4-BE49-F238E27FC236}">
                <a16:creationId xmlns:a16="http://schemas.microsoft.com/office/drawing/2014/main" id="{9566BCF4-A735-4D6A-B242-D369A058C721}"/>
              </a:ext>
            </a:extLst>
          </p:cNvPr>
          <p:cNvSpPr/>
          <p:nvPr/>
        </p:nvSpPr>
        <p:spPr>
          <a:xfrm>
            <a:off x="1929008" y="673963"/>
            <a:ext cx="8592854" cy="707886"/>
          </a:xfrm>
          <a:prstGeom prst="rect">
            <a:avLst/>
          </a:prstGeom>
        </p:spPr>
        <p:txBody>
          <a:bodyPr wrap="square">
            <a:spAutoFit/>
          </a:bodyPr>
          <a:lstStyle/>
          <a:p>
            <a:r>
              <a:rPr lang="de-DE" sz="4000" b="1" dirty="0">
                <a:solidFill>
                  <a:schemeClr val="accent1">
                    <a:lumMod val="50000"/>
                  </a:schemeClr>
                </a:solidFill>
              </a:rPr>
              <a:t>Aktiv-Zeit</a:t>
            </a:r>
          </a:p>
        </p:txBody>
      </p:sp>
      <p:pic>
        <p:nvPicPr>
          <p:cNvPr id="3" name="Grafik 2">
            <a:extLst>
              <a:ext uri="{FF2B5EF4-FFF2-40B4-BE49-F238E27FC236}">
                <a16:creationId xmlns:a16="http://schemas.microsoft.com/office/drawing/2014/main" id="{28EEAC1C-71C8-4C2B-A38C-7D7ADBC34B7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224504" y="1670180"/>
            <a:ext cx="7445827" cy="4963885"/>
          </a:xfrm>
          <a:prstGeom prst="rect">
            <a:avLst/>
          </a:prstGeom>
        </p:spPr>
      </p:pic>
      <p:pic>
        <p:nvPicPr>
          <p:cNvPr id="6" name="Inhaltsplatzhalter 4">
            <a:extLst>
              <a:ext uri="{FF2B5EF4-FFF2-40B4-BE49-F238E27FC236}">
                <a16:creationId xmlns:a16="http://schemas.microsoft.com/office/drawing/2014/main" id="{DCD15A2F-DF54-42AA-A006-797AC86B0C0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1"/>
            <a:ext cx="12192000" cy="6858000"/>
          </a:xfrm>
          <a:prstGeom prst="rect">
            <a:avLst/>
          </a:prstGeom>
        </p:spPr>
      </p:pic>
      <p:pic>
        <p:nvPicPr>
          <p:cNvPr id="4" name="Grafik 3">
            <a:extLst>
              <a:ext uri="{FF2B5EF4-FFF2-40B4-BE49-F238E27FC236}">
                <a16:creationId xmlns:a16="http://schemas.microsoft.com/office/drawing/2014/main" id="{7EB70493-43C3-4D6C-AD70-C98C678EDE50}"/>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808513" y="1392853"/>
            <a:ext cx="7861818" cy="5241212"/>
          </a:xfrm>
          <a:prstGeom prst="rect">
            <a:avLst/>
          </a:prstGeom>
        </p:spPr>
      </p:pic>
    </p:spTree>
    <p:extLst>
      <p:ext uri="{BB962C8B-B14F-4D97-AF65-F5344CB8AC3E}">
        <p14:creationId xmlns:p14="http://schemas.microsoft.com/office/powerpoint/2010/main" val="324001476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Grafik 9">
            <a:extLst>
              <a:ext uri="{FF2B5EF4-FFF2-40B4-BE49-F238E27FC236}">
                <a16:creationId xmlns:a16="http://schemas.microsoft.com/office/drawing/2014/main" id="{4B1877CD-2FC8-4F3E-9FA9-4AACCD77B08D}"/>
              </a:ext>
            </a:extLst>
          </p:cNvPr>
          <p:cNvPicPr>
            <a:picLocks noChangeAspect="1"/>
          </p:cNvPicPr>
          <p:nvPr/>
        </p:nvPicPr>
        <p:blipFill rotWithShape="1">
          <a:blip r:embed="rId3">
            <a:extLst>
              <a:ext uri="{28A0092B-C50C-407E-A947-70E740481C1C}">
                <a14:useLocalDpi xmlns:a14="http://schemas.microsoft.com/office/drawing/2010/main" val="0"/>
              </a:ext>
            </a:extLst>
          </a:blip>
          <a:srcRect l="-227" t="149" r="65414" b="49280"/>
          <a:stretch/>
        </p:blipFill>
        <p:spPr>
          <a:xfrm>
            <a:off x="1528175" y="2029217"/>
            <a:ext cx="3832964" cy="3518878"/>
          </a:xfrm>
          <a:prstGeom prst="rect">
            <a:avLst/>
          </a:prstGeom>
        </p:spPr>
      </p:pic>
      <p:pic>
        <p:nvPicPr>
          <p:cNvPr id="5" name="Inhaltsplatzhalter 4">
            <a:extLst>
              <a:ext uri="{FF2B5EF4-FFF2-40B4-BE49-F238E27FC236}">
                <a16:creationId xmlns:a16="http://schemas.microsoft.com/office/drawing/2014/main" id="{7496B7D8-7849-4BCC-9BCC-05CAA52FC2F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1"/>
            <a:ext cx="12192000" cy="6858000"/>
          </a:xfrm>
          <a:prstGeom prst="rect">
            <a:avLst/>
          </a:prstGeom>
        </p:spPr>
      </p:pic>
      <p:pic>
        <p:nvPicPr>
          <p:cNvPr id="6" name="Grafik 5">
            <a:extLst>
              <a:ext uri="{FF2B5EF4-FFF2-40B4-BE49-F238E27FC236}">
                <a16:creationId xmlns:a16="http://schemas.microsoft.com/office/drawing/2014/main" id="{E299CCA7-32A3-4E74-88CC-5A31B3909C2B}"/>
              </a:ext>
            </a:extLst>
          </p:cNvPr>
          <p:cNvPicPr>
            <a:picLocks noChangeAspect="1"/>
          </p:cNvPicPr>
          <p:nvPr/>
        </p:nvPicPr>
        <p:blipFill rotWithShape="1">
          <a:blip r:embed="rId3">
            <a:extLst>
              <a:ext uri="{28A0092B-C50C-407E-A947-70E740481C1C}">
                <a14:useLocalDpi xmlns:a14="http://schemas.microsoft.com/office/drawing/2010/main" val="0"/>
              </a:ext>
            </a:extLst>
          </a:blip>
          <a:srcRect l="1597" t="2381" r="65414" b="49279"/>
          <a:stretch/>
        </p:blipFill>
        <p:spPr>
          <a:xfrm>
            <a:off x="1848665" y="1702127"/>
            <a:ext cx="3038295" cy="2741958"/>
          </a:xfrm>
          <a:prstGeom prst="rect">
            <a:avLst/>
          </a:prstGeom>
        </p:spPr>
      </p:pic>
      <p:sp>
        <p:nvSpPr>
          <p:cNvPr id="2" name="Rechteck 1">
            <a:extLst>
              <a:ext uri="{FF2B5EF4-FFF2-40B4-BE49-F238E27FC236}">
                <a16:creationId xmlns:a16="http://schemas.microsoft.com/office/drawing/2014/main" id="{8C24956F-7630-42CC-AF44-1962A21BADED}"/>
              </a:ext>
            </a:extLst>
          </p:cNvPr>
          <p:cNvSpPr/>
          <p:nvPr/>
        </p:nvSpPr>
        <p:spPr>
          <a:xfrm>
            <a:off x="1929008" y="3935258"/>
            <a:ext cx="2900153" cy="369332"/>
          </a:xfrm>
          <a:prstGeom prst="rect">
            <a:avLst/>
          </a:prstGeom>
        </p:spPr>
        <p:txBody>
          <a:bodyPr wrap="none">
            <a:spAutoFit/>
          </a:bodyPr>
          <a:lstStyle/>
          <a:p>
            <a:r>
              <a:rPr lang="de-DE" b="1" dirty="0">
                <a:latin typeface="Bahnschrift" panose="020B0502040204020203" pitchFamily="34" charset="0"/>
              </a:rPr>
              <a:t>Willkommens-Zeit (15-30‘)</a:t>
            </a:r>
          </a:p>
        </p:txBody>
      </p:sp>
      <p:pic>
        <p:nvPicPr>
          <p:cNvPr id="7" name="Grafik 6">
            <a:extLst>
              <a:ext uri="{FF2B5EF4-FFF2-40B4-BE49-F238E27FC236}">
                <a16:creationId xmlns:a16="http://schemas.microsoft.com/office/drawing/2014/main" id="{69B6274B-538C-4E5E-9C82-67278861799F}"/>
              </a:ext>
            </a:extLst>
          </p:cNvPr>
          <p:cNvPicPr>
            <a:picLocks noChangeAspect="1"/>
          </p:cNvPicPr>
          <p:nvPr/>
        </p:nvPicPr>
        <p:blipFill rotWithShape="1">
          <a:blip r:embed="rId3">
            <a:extLst>
              <a:ext uri="{28A0092B-C50C-407E-A947-70E740481C1C}">
                <a14:useLocalDpi xmlns:a14="http://schemas.microsoft.com/office/drawing/2010/main" val="0"/>
              </a:ext>
            </a:extLst>
          </a:blip>
          <a:srcRect l="34515" r="33141" b="49138"/>
          <a:stretch/>
        </p:blipFill>
        <p:spPr>
          <a:xfrm>
            <a:off x="4750030" y="825258"/>
            <a:ext cx="3038295" cy="2687558"/>
          </a:xfrm>
          <a:prstGeom prst="rect">
            <a:avLst/>
          </a:prstGeom>
        </p:spPr>
      </p:pic>
      <p:sp>
        <p:nvSpPr>
          <p:cNvPr id="8" name="Rechteck 7">
            <a:extLst>
              <a:ext uri="{FF2B5EF4-FFF2-40B4-BE49-F238E27FC236}">
                <a16:creationId xmlns:a16="http://schemas.microsoft.com/office/drawing/2014/main" id="{58D2A34E-6BB1-4856-AC88-0D84A3ABDF2B}"/>
              </a:ext>
            </a:extLst>
          </p:cNvPr>
          <p:cNvSpPr/>
          <p:nvPr/>
        </p:nvSpPr>
        <p:spPr>
          <a:xfrm>
            <a:off x="5127916" y="3354705"/>
            <a:ext cx="2058577" cy="369332"/>
          </a:xfrm>
          <a:prstGeom prst="rect">
            <a:avLst/>
          </a:prstGeom>
        </p:spPr>
        <p:txBody>
          <a:bodyPr wrap="none">
            <a:spAutoFit/>
          </a:bodyPr>
          <a:lstStyle/>
          <a:p>
            <a:r>
              <a:rPr lang="de-DE" b="1" dirty="0">
                <a:latin typeface="Bahnschrift" panose="020B0502040204020203" pitchFamily="34" charset="0"/>
              </a:rPr>
              <a:t>Aktiv-Zeit (60-90‘)</a:t>
            </a:r>
          </a:p>
        </p:txBody>
      </p:sp>
      <p:pic>
        <p:nvPicPr>
          <p:cNvPr id="9" name="Grafik 8">
            <a:extLst>
              <a:ext uri="{FF2B5EF4-FFF2-40B4-BE49-F238E27FC236}">
                <a16:creationId xmlns:a16="http://schemas.microsoft.com/office/drawing/2014/main" id="{3D67B475-D961-4068-BC7A-F05022F58459}"/>
              </a:ext>
            </a:extLst>
          </p:cNvPr>
          <p:cNvPicPr>
            <a:picLocks noChangeAspect="1"/>
          </p:cNvPicPr>
          <p:nvPr/>
        </p:nvPicPr>
        <p:blipFill rotWithShape="1">
          <a:blip r:embed="rId3">
            <a:extLst>
              <a:ext uri="{28A0092B-C50C-407E-A947-70E740481C1C}">
                <a14:useLocalDpi xmlns:a14="http://schemas.microsoft.com/office/drawing/2010/main" val="0"/>
              </a:ext>
            </a:extLst>
          </a:blip>
          <a:srcRect l="67677" t="1030" r="6696" b="49146"/>
          <a:stretch/>
        </p:blipFill>
        <p:spPr>
          <a:xfrm>
            <a:off x="7867456" y="1845040"/>
            <a:ext cx="2508468" cy="2783711"/>
          </a:xfrm>
          <a:prstGeom prst="rect">
            <a:avLst/>
          </a:prstGeom>
        </p:spPr>
      </p:pic>
      <p:sp>
        <p:nvSpPr>
          <p:cNvPr id="12" name="Rechteck 11">
            <a:extLst>
              <a:ext uri="{FF2B5EF4-FFF2-40B4-BE49-F238E27FC236}">
                <a16:creationId xmlns:a16="http://schemas.microsoft.com/office/drawing/2014/main" id="{A08AF382-137C-4E8D-8BF2-6B3A44549789}"/>
              </a:ext>
            </a:extLst>
          </p:cNvPr>
          <p:cNvSpPr/>
          <p:nvPr/>
        </p:nvSpPr>
        <p:spPr>
          <a:xfrm>
            <a:off x="8003110" y="4582116"/>
            <a:ext cx="2074607" cy="369332"/>
          </a:xfrm>
          <a:prstGeom prst="rect">
            <a:avLst/>
          </a:prstGeom>
        </p:spPr>
        <p:txBody>
          <a:bodyPr wrap="none">
            <a:spAutoFit/>
          </a:bodyPr>
          <a:lstStyle/>
          <a:p>
            <a:r>
              <a:rPr lang="de-DE" b="1" dirty="0">
                <a:latin typeface="Bahnschrift" panose="020B0502040204020203" pitchFamily="34" charset="0"/>
              </a:rPr>
              <a:t>Feier-Zeit (20-30‘)</a:t>
            </a:r>
          </a:p>
        </p:txBody>
      </p:sp>
    </p:spTree>
    <p:extLst>
      <p:ext uri="{BB962C8B-B14F-4D97-AF65-F5344CB8AC3E}">
        <p14:creationId xmlns:p14="http://schemas.microsoft.com/office/powerpoint/2010/main" val="8643440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hteck 10">
            <a:extLst>
              <a:ext uri="{FF2B5EF4-FFF2-40B4-BE49-F238E27FC236}">
                <a16:creationId xmlns:a16="http://schemas.microsoft.com/office/drawing/2014/main" id="{9566BCF4-A735-4D6A-B242-D369A058C721}"/>
              </a:ext>
            </a:extLst>
          </p:cNvPr>
          <p:cNvSpPr/>
          <p:nvPr/>
        </p:nvSpPr>
        <p:spPr>
          <a:xfrm>
            <a:off x="1929008" y="673963"/>
            <a:ext cx="8592854" cy="707886"/>
          </a:xfrm>
          <a:prstGeom prst="rect">
            <a:avLst/>
          </a:prstGeom>
        </p:spPr>
        <p:txBody>
          <a:bodyPr wrap="square">
            <a:spAutoFit/>
          </a:bodyPr>
          <a:lstStyle/>
          <a:p>
            <a:r>
              <a:rPr lang="de-DE" sz="4000" b="1" dirty="0">
                <a:solidFill>
                  <a:schemeClr val="accent1">
                    <a:lumMod val="50000"/>
                  </a:schemeClr>
                </a:solidFill>
              </a:rPr>
              <a:t>Feier-Zeit</a:t>
            </a:r>
          </a:p>
        </p:txBody>
      </p:sp>
      <p:pic>
        <p:nvPicPr>
          <p:cNvPr id="6" name="Inhaltsplatzhalter 4">
            <a:extLst>
              <a:ext uri="{FF2B5EF4-FFF2-40B4-BE49-F238E27FC236}">
                <a16:creationId xmlns:a16="http://schemas.microsoft.com/office/drawing/2014/main" id="{5C86460B-60EB-4706-8952-2972B891330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12192000" cy="6858000"/>
          </a:xfrm>
          <a:prstGeom prst="rect">
            <a:avLst/>
          </a:prstGeom>
        </p:spPr>
      </p:pic>
      <p:pic>
        <p:nvPicPr>
          <p:cNvPr id="7" name="Grafik 6">
            <a:extLst>
              <a:ext uri="{FF2B5EF4-FFF2-40B4-BE49-F238E27FC236}">
                <a16:creationId xmlns:a16="http://schemas.microsoft.com/office/drawing/2014/main" id="{88179EBA-4F53-42D5-A342-E9477F8313C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060441" y="1608304"/>
            <a:ext cx="6863600" cy="4575733"/>
          </a:xfrm>
          <a:prstGeom prst="rect">
            <a:avLst/>
          </a:prstGeom>
        </p:spPr>
      </p:pic>
    </p:spTree>
    <p:extLst>
      <p:ext uri="{BB962C8B-B14F-4D97-AF65-F5344CB8AC3E}">
        <p14:creationId xmlns:p14="http://schemas.microsoft.com/office/powerpoint/2010/main" val="243647634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hteck 10">
            <a:extLst>
              <a:ext uri="{FF2B5EF4-FFF2-40B4-BE49-F238E27FC236}">
                <a16:creationId xmlns:a16="http://schemas.microsoft.com/office/drawing/2014/main" id="{9566BCF4-A735-4D6A-B242-D369A058C721}"/>
              </a:ext>
            </a:extLst>
          </p:cNvPr>
          <p:cNvSpPr/>
          <p:nvPr/>
        </p:nvSpPr>
        <p:spPr>
          <a:xfrm>
            <a:off x="1929008" y="673963"/>
            <a:ext cx="8592854" cy="707886"/>
          </a:xfrm>
          <a:prstGeom prst="rect">
            <a:avLst/>
          </a:prstGeom>
        </p:spPr>
        <p:txBody>
          <a:bodyPr wrap="square">
            <a:spAutoFit/>
          </a:bodyPr>
          <a:lstStyle/>
          <a:p>
            <a:r>
              <a:rPr lang="de-DE" sz="4000" b="1" dirty="0">
                <a:solidFill>
                  <a:schemeClr val="accent1">
                    <a:lumMod val="50000"/>
                  </a:schemeClr>
                </a:solidFill>
              </a:rPr>
              <a:t>Feier-Zeit</a:t>
            </a:r>
          </a:p>
        </p:txBody>
      </p:sp>
      <p:pic>
        <p:nvPicPr>
          <p:cNvPr id="5" name="Inhaltsplatzhalter 4">
            <a:extLst>
              <a:ext uri="{FF2B5EF4-FFF2-40B4-BE49-F238E27FC236}">
                <a16:creationId xmlns:a16="http://schemas.microsoft.com/office/drawing/2014/main" id="{1265AC92-0CAE-4C21-9F2D-0DBFB57D6D1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12192000" cy="6858000"/>
          </a:xfrm>
          <a:prstGeom prst="rect">
            <a:avLst/>
          </a:prstGeom>
        </p:spPr>
      </p:pic>
      <p:pic>
        <p:nvPicPr>
          <p:cNvPr id="3" name="Grafik 2">
            <a:extLst>
              <a:ext uri="{FF2B5EF4-FFF2-40B4-BE49-F238E27FC236}">
                <a16:creationId xmlns:a16="http://schemas.microsoft.com/office/drawing/2014/main" id="{A6D17437-7AA2-4EBD-AA3F-FC638464A31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447590" y="1656589"/>
            <a:ext cx="6113298" cy="4075532"/>
          </a:xfrm>
          <a:prstGeom prst="rect">
            <a:avLst/>
          </a:prstGeom>
        </p:spPr>
      </p:pic>
    </p:spTree>
    <p:extLst>
      <p:ext uri="{BB962C8B-B14F-4D97-AF65-F5344CB8AC3E}">
        <p14:creationId xmlns:p14="http://schemas.microsoft.com/office/powerpoint/2010/main" val="420628155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hteck 10">
            <a:extLst>
              <a:ext uri="{FF2B5EF4-FFF2-40B4-BE49-F238E27FC236}">
                <a16:creationId xmlns:a16="http://schemas.microsoft.com/office/drawing/2014/main" id="{9566BCF4-A735-4D6A-B242-D369A058C721}"/>
              </a:ext>
            </a:extLst>
          </p:cNvPr>
          <p:cNvSpPr/>
          <p:nvPr/>
        </p:nvSpPr>
        <p:spPr>
          <a:xfrm>
            <a:off x="1929008" y="673963"/>
            <a:ext cx="8592854" cy="707886"/>
          </a:xfrm>
          <a:prstGeom prst="rect">
            <a:avLst/>
          </a:prstGeom>
        </p:spPr>
        <p:txBody>
          <a:bodyPr wrap="square">
            <a:spAutoFit/>
          </a:bodyPr>
          <a:lstStyle/>
          <a:p>
            <a:r>
              <a:rPr lang="de-DE" sz="4000" b="1" dirty="0">
                <a:solidFill>
                  <a:schemeClr val="accent1">
                    <a:lumMod val="50000"/>
                  </a:schemeClr>
                </a:solidFill>
              </a:rPr>
              <a:t>Feier-Zeit</a:t>
            </a:r>
          </a:p>
        </p:txBody>
      </p:sp>
      <p:pic>
        <p:nvPicPr>
          <p:cNvPr id="5" name="Inhaltsplatzhalter 4">
            <a:extLst>
              <a:ext uri="{FF2B5EF4-FFF2-40B4-BE49-F238E27FC236}">
                <a16:creationId xmlns:a16="http://schemas.microsoft.com/office/drawing/2014/main" id="{1265AC92-0CAE-4C21-9F2D-0DBFB57D6D1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12192000" cy="6858000"/>
          </a:xfrm>
          <a:prstGeom prst="rect">
            <a:avLst/>
          </a:prstGeom>
        </p:spPr>
      </p:pic>
      <p:pic>
        <p:nvPicPr>
          <p:cNvPr id="4" name="Grafik 3">
            <a:extLst>
              <a:ext uri="{FF2B5EF4-FFF2-40B4-BE49-F238E27FC236}">
                <a16:creationId xmlns:a16="http://schemas.microsoft.com/office/drawing/2014/main" id="{BFA67833-52E0-40D9-BCAC-10216D15FD4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794250" y="353060"/>
            <a:ext cx="4613910" cy="6151880"/>
          </a:xfrm>
          <a:prstGeom prst="rect">
            <a:avLst/>
          </a:prstGeom>
        </p:spPr>
      </p:pic>
    </p:spTree>
    <p:extLst>
      <p:ext uri="{BB962C8B-B14F-4D97-AF65-F5344CB8AC3E}">
        <p14:creationId xmlns:p14="http://schemas.microsoft.com/office/powerpoint/2010/main" val="139974285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Grafik 9">
            <a:extLst>
              <a:ext uri="{FF2B5EF4-FFF2-40B4-BE49-F238E27FC236}">
                <a16:creationId xmlns:a16="http://schemas.microsoft.com/office/drawing/2014/main" id="{4B1877CD-2FC8-4F3E-9FA9-4AACCD77B08D}"/>
              </a:ext>
            </a:extLst>
          </p:cNvPr>
          <p:cNvPicPr>
            <a:picLocks noChangeAspect="1"/>
          </p:cNvPicPr>
          <p:nvPr/>
        </p:nvPicPr>
        <p:blipFill rotWithShape="1">
          <a:blip r:embed="rId3">
            <a:extLst>
              <a:ext uri="{28A0092B-C50C-407E-A947-70E740481C1C}">
                <a14:useLocalDpi xmlns:a14="http://schemas.microsoft.com/office/drawing/2010/main" val="0"/>
              </a:ext>
            </a:extLst>
          </a:blip>
          <a:srcRect l="-227" t="149" r="65414" b="49280"/>
          <a:stretch/>
        </p:blipFill>
        <p:spPr>
          <a:xfrm>
            <a:off x="1528175" y="2029217"/>
            <a:ext cx="3832964" cy="3518878"/>
          </a:xfrm>
          <a:prstGeom prst="rect">
            <a:avLst/>
          </a:prstGeom>
        </p:spPr>
      </p:pic>
      <p:pic>
        <p:nvPicPr>
          <p:cNvPr id="5" name="Inhaltsplatzhalter 4">
            <a:extLst>
              <a:ext uri="{FF2B5EF4-FFF2-40B4-BE49-F238E27FC236}">
                <a16:creationId xmlns:a16="http://schemas.microsoft.com/office/drawing/2014/main" id="{7496B7D8-7849-4BCC-9BCC-05CAA52FC2F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52239"/>
            <a:ext cx="12192000" cy="6858000"/>
          </a:xfrm>
          <a:prstGeom prst="rect">
            <a:avLst/>
          </a:prstGeom>
        </p:spPr>
      </p:pic>
      <p:pic>
        <p:nvPicPr>
          <p:cNvPr id="6" name="Grafik 5">
            <a:extLst>
              <a:ext uri="{FF2B5EF4-FFF2-40B4-BE49-F238E27FC236}">
                <a16:creationId xmlns:a16="http://schemas.microsoft.com/office/drawing/2014/main" id="{E299CCA7-32A3-4E74-88CC-5A31B3909C2B}"/>
              </a:ext>
            </a:extLst>
          </p:cNvPr>
          <p:cNvPicPr>
            <a:picLocks noChangeAspect="1"/>
          </p:cNvPicPr>
          <p:nvPr/>
        </p:nvPicPr>
        <p:blipFill rotWithShape="1">
          <a:blip r:embed="rId3">
            <a:extLst>
              <a:ext uri="{28A0092B-C50C-407E-A947-70E740481C1C}">
                <a14:useLocalDpi xmlns:a14="http://schemas.microsoft.com/office/drawing/2010/main" val="0"/>
              </a:ext>
            </a:extLst>
          </a:blip>
          <a:srcRect l="1597" t="2381" r="65414" b="49279"/>
          <a:stretch/>
        </p:blipFill>
        <p:spPr>
          <a:xfrm>
            <a:off x="1624468" y="1320774"/>
            <a:ext cx="3038295" cy="2741958"/>
          </a:xfrm>
          <a:prstGeom prst="rect">
            <a:avLst/>
          </a:prstGeom>
        </p:spPr>
      </p:pic>
      <p:sp>
        <p:nvSpPr>
          <p:cNvPr id="2" name="Rechteck 1">
            <a:extLst>
              <a:ext uri="{FF2B5EF4-FFF2-40B4-BE49-F238E27FC236}">
                <a16:creationId xmlns:a16="http://schemas.microsoft.com/office/drawing/2014/main" id="{8C24956F-7630-42CC-AF44-1962A21BADED}"/>
              </a:ext>
            </a:extLst>
          </p:cNvPr>
          <p:cNvSpPr/>
          <p:nvPr/>
        </p:nvSpPr>
        <p:spPr>
          <a:xfrm>
            <a:off x="1624468" y="3603990"/>
            <a:ext cx="2900153" cy="369332"/>
          </a:xfrm>
          <a:prstGeom prst="rect">
            <a:avLst/>
          </a:prstGeom>
        </p:spPr>
        <p:txBody>
          <a:bodyPr wrap="none">
            <a:spAutoFit/>
          </a:bodyPr>
          <a:lstStyle/>
          <a:p>
            <a:r>
              <a:rPr lang="de-DE" b="1" dirty="0">
                <a:latin typeface="Bahnschrift" panose="020B0502040204020203" pitchFamily="34" charset="0"/>
              </a:rPr>
              <a:t>Willkommens-Zeit (15-30‘)</a:t>
            </a:r>
          </a:p>
        </p:txBody>
      </p:sp>
      <p:pic>
        <p:nvPicPr>
          <p:cNvPr id="7" name="Grafik 6">
            <a:extLst>
              <a:ext uri="{FF2B5EF4-FFF2-40B4-BE49-F238E27FC236}">
                <a16:creationId xmlns:a16="http://schemas.microsoft.com/office/drawing/2014/main" id="{69B6274B-538C-4E5E-9C82-67278861799F}"/>
              </a:ext>
            </a:extLst>
          </p:cNvPr>
          <p:cNvPicPr>
            <a:picLocks noChangeAspect="1"/>
          </p:cNvPicPr>
          <p:nvPr/>
        </p:nvPicPr>
        <p:blipFill rotWithShape="1">
          <a:blip r:embed="rId3">
            <a:extLst>
              <a:ext uri="{28A0092B-C50C-407E-A947-70E740481C1C}">
                <a14:useLocalDpi xmlns:a14="http://schemas.microsoft.com/office/drawing/2010/main" val="0"/>
              </a:ext>
            </a:extLst>
          </a:blip>
          <a:srcRect l="34515" r="33141" b="49138"/>
          <a:stretch/>
        </p:blipFill>
        <p:spPr>
          <a:xfrm>
            <a:off x="4720562" y="667073"/>
            <a:ext cx="3038295" cy="2687558"/>
          </a:xfrm>
          <a:prstGeom prst="rect">
            <a:avLst/>
          </a:prstGeom>
        </p:spPr>
      </p:pic>
      <p:sp>
        <p:nvSpPr>
          <p:cNvPr id="8" name="Rechteck 7">
            <a:extLst>
              <a:ext uri="{FF2B5EF4-FFF2-40B4-BE49-F238E27FC236}">
                <a16:creationId xmlns:a16="http://schemas.microsoft.com/office/drawing/2014/main" id="{58D2A34E-6BB1-4856-AC88-0D84A3ABDF2B}"/>
              </a:ext>
            </a:extLst>
          </p:cNvPr>
          <p:cNvSpPr/>
          <p:nvPr/>
        </p:nvSpPr>
        <p:spPr>
          <a:xfrm>
            <a:off x="5151227" y="3145459"/>
            <a:ext cx="2058577" cy="369332"/>
          </a:xfrm>
          <a:prstGeom prst="rect">
            <a:avLst/>
          </a:prstGeom>
        </p:spPr>
        <p:txBody>
          <a:bodyPr wrap="none">
            <a:spAutoFit/>
          </a:bodyPr>
          <a:lstStyle/>
          <a:p>
            <a:r>
              <a:rPr lang="de-DE" b="1" dirty="0">
                <a:latin typeface="Bahnschrift" panose="020B0502040204020203" pitchFamily="34" charset="0"/>
              </a:rPr>
              <a:t>Aktiv-Zeit (60-90‘)</a:t>
            </a:r>
          </a:p>
        </p:txBody>
      </p:sp>
      <p:pic>
        <p:nvPicPr>
          <p:cNvPr id="9" name="Grafik 8">
            <a:extLst>
              <a:ext uri="{FF2B5EF4-FFF2-40B4-BE49-F238E27FC236}">
                <a16:creationId xmlns:a16="http://schemas.microsoft.com/office/drawing/2014/main" id="{3D67B475-D961-4068-BC7A-F05022F58459}"/>
              </a:ext>
            </a:extLst>
          </p:cNvPr>
          <p:cNvPicPr>
            <a:picLocks noChangeAspect="1"/>
          </p:cNvPicPr>
          <p:nvPr/>
        </p:nvPicPr>
        <p:blipFill rotWithShape="1">
          <a:blip r:embed="rId3">
            <a:extLst>
              <a:ext uri="{28A0092B-C50C-407E-A947-70E740481C1C}">
                <a14:useLocalDpi xmlns:a14="http://schemas.microsoft.com/office/drawing/2010/main" val="0"/>
              </a:ext>
            </a:extLst>
          </a:blip>
          <a:srcRect l="67677" t="1030" r="6696" b="49146"/>
          <a:stretch/>
        </p:blipFill>
        <p:spPr>
          <a:xfrm>
            <a:off x="7816656" y="1702127"/>
            <a:ext cx="2595226" cy="2879989"/>
          </a:xfrm>
          <a:prstGeom prst="rect">
            <a:avLst/>
          </a:prstGeom>
        </p:spPr>
      </p:pic>
      <p:sp>
        <p:nvSpPr>
          <p:cNvPr id="12" name="Rechteck 11">
            <a:extLst>
              <a:ext uri="{FF2B5EF4-FFF2-40B4-BE49-F238E27FC236}">
                <a16:creationId xmlns:a16="http://schemas.microsoft.com/office/drawing/2014/main" id="{A08AF382-137C-4E8D-8BF2-6B3A44549789}"/>
              </a:ext>
            </a:extLst>
          </p:cNvPr>
          <p:cNvSpPr/>
          <p:nvPr/>
        </p:nvSpPr>
        <p:spPr>
          <a:xfrm>
            <a:off x="8104710" y="4532109"/>
            <a:ext cx="2074607" cy="369332"/>
          </a:xfrm>
          <a:prstGeom prst="rect">
            <a:avLst/>
          </a:prstGeom>
        </p:spPr>
        <p:txBody>
          <a:bodyPr wrap="none">
            <a:spAutoFit/>
          </a:bodyPr>
          <a:lstStyle/>
          <a:p>
            <a:r>
              <a:rPr lang="de-DE" b="1" dirty="0">
                <a:latin typeface="Bahnschrift" panose="020B0502040204020203" pitchFamily="34" charset="0"/>
              </a:rPr>
              <a:t>Feier-Zeit (20-30‘)</a:t>
            </a:r>
          </a:p>
        </p:txBody>
      </p:sp>
      <p:pic>
        <p:nvPicPr>
          <p:cNvPr id="13" name="Grafik 12">
            <a:extLst>
              <a:ext uri="{FF2B5EF4-FFF2-40B4-BE49-F238E27FC236}">
                <a16:creationId xmlns:a16="http://schemas.microsoft.com/office/drawing/2014/main" id="{400AFF57-44E8-4BA7-BA95-1DDBF587134B}"/>
              </a:ext>
            </a:extLst>
          </p:cNvPr>
          <p:cNvPicPr>
            <a:picLocks noChangeAspect="1"/>
          </p:cNvPicPr>
          <p:nvPr/>
        </p:nvPicPr>
        <p:blipFill rotWithShape="1">
          <a:blip r:embed="rId3">
            <a:extLst>
              <a:ext uri="{28A0092B-C50C-407E-A947-70E740481C1C}">
                <a14:useLocalDpi xmlns:a14="http://schemas.microsoft.com/office/drawing/2010/main" val="0"/>
              </a:ext>
            </a:extLst>
          </a:blip>
          <a:srcRect l="3770" t="53333" r="66065" b="4700"/>
          <a:stretch/>
        </p:blipFill>
        <p:spPr>
          <a:xfrm>
            <a:off x="4553712" y="4014467"/>
            <a:ext cx="2929696" cy="2292734"/>
          </a:xfrm>
          <a:prstGeom prst="rect">
            <a:avLst/>
          </a:prstGeom>
        </p:spPr>
      </p:pic>
      <p:sp>
        <p:nvSpPr>
          <p:cNvPr id="14" name="Rechteck 13">
            <a:extLst>
              <a:ext uri="{FF2B5EF4-FFF2-40B4-BE49-F238E27FC236}">
                <a16:creationId xmlns:a16="http://schemas.microsoft.com/office/drawing/2014/main" id="{7989F7ED-CE20-4A72-B74A-B4FB50C77F2B}"/>
              </a:ext>
            </a:extLst>
          </p:cNvPr>
          <p:cNvSpPr/>
          <p:nvPr/>
        </p:nvSpPr>
        <p:spPr>
          <a:xfrm>
            <a:off x="5017376" y="6295005"/>
            <a:ext cx="2326278" cy="369332"/>
          </a:xfrm>
          <a:prstGeom prst="rect">
            <a:avLst/>
          </a:prstGeom>
        </p:spPr>
        <p:txBody>
          <a:bodyPr wrap="none">
            <a:spAutoFit/>
          </a:bodyPr>
          <a:lstStyle/>
          <a:p>
            <a:r>
              <a:rPr lang="de-DE" b="1" dirty="0">
                <a:latin typeface="Bahnschrift" panose="020B0502040204020203" pitchFamily="34" charset="0"/>
              </a:rPr>
              <a:t>Essens-Zeit (45-60´)</a:t>
            </a:r>
          </a:p>
        </p:txBody>
      </p:sp>
    </p:spTree>
    <p:extLst>
      <p:ext uri="{BB962C8B-B14F-4D97-AF65-F5344CB8AC3E}">
        <p14:creationId xmlns:p14="http://schemas.microsoft.com/office/powerpoint/2010/main" val="19139953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nhaltsplatzhalter 4">
            <a:extLst>
              <a:ext uri="{FF2B5EF4-FFF2-40B4-BE49-F238E27FC236}">
                <a16:creationId xmlns:a16="http://schemas.microsoft.com/office/drawing/2014/main" id="{F8D8462C-9BC6-4392-A75D-97F61E025F2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12192000" cy="6858000"/>
          </a:xfrm>
          <a:prstGeom prst="rect">
            <a:avLst/>
          </a:prstGeom>
        </p:spPr>
      </p:pic>
      <p:sp>
        <p:nvSpPr>
          <p:cNvPr id="11" name="Rechteck 10">
            <a:extLst>
              <a:ext uri="{FF2B5EF4-FFF2-40B4-BE49-F238E27FC236}">
                <a16:creationId xmlns:a16="http://schemas.microsoft.com/office/drawing/2014/main" id="{9566BCF4-A735-4D6A-B242-D369A058C721}"/>
              </a:ext>
            </a:extLst>
          </p:cNvPr>
          <p:cNvSpPr/>
          <p:nvPr/>
        </p:nvSpPr>
        <p:spPr>
          <a:xfrm>
            <a:off x="1929008" y="673963"/>
            <a:ext cx="8592854" cy="707886"/>
          </a:xfrm>
          <a:prstGeom prst="rect">
            <a:avLst/>
          </a:prstGeom>
        </p:spPr>
        <p:txBody>
          <a:bodyPr wrap="square">
            <a:spAutoFit/>
          </a:bodyPr>
          <a:lstStyle/>
          <a:p>
            <a:r>
              <a:rPr lang="de-DE" sz="4000" b="1" dirty="0">
                <a:solidFill>
                  <a:schemeClr val="accent1">
                    <a:lumMod val="50000"/>
                  </a:schemeClr>
                </a:solidFill>
              </a:rPr>
              <a:t>Essens-Zeit</a:t>
            </a:r>
          </a:p>
        </p:txBody>
      </p:sp>
      <p:pic>
        <p:nvPicPr>
          <p:cNvPr id="5" name="Grafik 4">
            <a:extLst>
              <a:ext uri="{FF2B5EF4-FFF2-40B4-BE49-F238E27FC236}">
                <a16:creationId xmlns:a16="http://schemas.microsoft.com/office/drawing/2014/main" id="{EA4E10AA-C43A-471A-B782-71C63095EDB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929008" y="1755713"/>
            <a:ext cx="4053914" cy="2702610"/>
          </a:xfrm>
          <a:prstGeom prst="rect">
            <a:avLst/>
          </a:prstGeom>
        </p:spPr>
      </p:pic>
      <p:pic>
        <p:nvPicPr>
          <p:cNvPr id="6" name="Grafik 5">
            <a:extLst>
              <a:ext uri="{FF2B5EF4-FFF2-40B4-BE49-F238E27FC236}">
                <a16:creationId xmlns:a16="http://schemas.microsoft.com/office/drawing/2014/main" id="{825AAD23-55DE-4AB9-9609-8288AF730D52}"/>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b="11546"/>
          <a:stretch/>
        </p:blipFill>
        <p:spPr>
          <a:xfrm>
            <a:off x="6342357" y="3252385"/>
            <a:ext cx="4419113" cy="2931652"/>
          </a:xfrm>
          <a:prstGeom prst="rect">
            <a:avLst/>
          </a:prstGeom>
        </p:spPr>
      </p:pic>
    </p:spTree>
    <p:extLst>
      <p:ext uri="{BB962C8B-B14F-4D97-AF65-F5344CB8AC3E}">
        <p14:creationId xmlns:p14="http://schemas.microsoft.com/office/powerpoint/2010/main" val="179682646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nhaltsplatzhalter 4">
            <a:extLst>
              <a:ext uri="{FF2B5EF4-FFF2-40B4-BE49-F238E27FC236}">
                <a16:creationId xmlns:a16="http://schemas.microsoft.com/office/drawing/2014/main" id="{123FC7A3-893A-4A64-BEED-A58A129B88B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12192000" cy="6858000"/>
          </a:xfrm>
          <a:prstGeom prst="rect">
            <a:avLst/>
          </a:prstGeom>
        </p:spPr>
      </p:pic>
      <p:sp>
        <p:nvSpPr>
          <p:cNvPr id="11" name="Rechteck 10">
            <a:extLst>
              <a:ext uri="{FF2B5EF4-FFF2-40B4-BE49-F238E27FC236}">
                <a16:creationId xmlns:a16="http://schemas.microsoft.com/office/drawing/2014/main" id="{9566BCF4-A735-4D6A-B242-D369A058C721}"/>
              </a:ext>
            </a:extLst>
          </p:cNvPr>
          <p:cNvSpPr/>
          <p:nvPr/>
        </p:nvSpPr>
        <p:spPr>
          <a:xfrm>
            <a:off x="1929008" y="673963"/>
            <a:ext cx="8592854" cy="707886"/>
          </a:xfrm>
          <a:prstGeom prst="rect">
            <a:avLst/>
          </a:prstGeom>
        </p:spPr>
        <p:txBody>
          <a:bodyPr wrap="square">
            <a:spAutoFit/>
          </a:bodyPr>
          <a:lstStyle/>
          <a:p>
            <a:r>
              <a:rPr lang="de-DE" sz="4000" b="1" dirty="0">
                <a:solidFill>
                  <a:schemeClr val="accent1">
                    <a:lumMod val="50000"/>
                  </a:schemeClr>
                </a:solidFill>
              </a:rPr>
              <a:t>Essens-Zeit</a:t>
            </a:r>
          </a:p>
        </p:txBody>
      </p:sp>
      <p:pic>
        <p:nvPicPr>
          <p:cNvPr id="3" name="Grafik 2">
            <a:extLst>
              <a:ext uri="{FF2B5EF4-FFF2-40B4-BE49-F238E27FC236}">
                <a16:creationId xmlns:a16="http://schemas.microsoft.com/office/drawing/2014/main" id="{4BA8F30F-CA92-433D-8067-FA0D54A9EC7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205653" y="1633928"/>
            <a:ext cx="7211277" cy="4807518"/>
          </a:xfrm>
          <a:prstGeom prst="rect">
            <a:avLst/>
          </a:prstGeom>
        </p:spPr>
      </p:pic>
    </p:spTree>
    <p:extLst>
      <p:ext uri="{BB962C8B-B14F-4D97-AF65-F5344CB8AC3E}">
        <p14:creationId xmlns:p14="http://schemas.microsoft.com/office/powerpoint/2010/main" val="408461714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Inhaltsplatzhalter 4">
            <a:extLst>
              <a:ext uri="{FF2B5EF4-FFF2-40B4-BE49-F238E27FC236}">
                <a16:creationId xmlns:a16="http://schemas.microsoft.com/office/drawing/2014/main" id="{CC33DF1D-7A21-46B4-9F7B-D0B5F3C2590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12192000" cy="6858000"/>
          </a:xfrm>
          <a:prstGeom prst="rect">
            <a:avLst/>
          </a:prstGeom>
        </p:spPr>
      </p:pic>
      <p:pic>
        <p:nvPicPr>
          <p:cNvPr id="10" name="Grafik 9">
            <a:extLst>
              <a:ext uri="{FF2B5EF4-FFF2-40B4-BE49-F238E27FC236}">
                <a16:creationId xmlns:a16="http://schemas.microsoft.com/office/drawing/2014/main" id="{4B1877CD-2FC8-4F3E-9FA9-4AACCD77B08D}"/>
              </a:ext>
            </a:extLst>
          </p:cNvPr>
          <p:cNvPicPr>
            <a:picLocks noChangeAspect="1"/>
          </p:cNvPicPr>
          <p:nvPr/>
        </p:nvPicPr>
        <p:blipFill rotWithShape="1">
          <a:blip r:embed="rId4">
            <a:extLst>
              <a:ext uri="{28A0092B-C50C-407E-A947-70E740481C1C}">
                <a14:useLocalDpi xmlns:a14="http://schemas.microsoft.com/office/drawing/2010/main" val="0"/>
              </a:ext>
            </a:extLst>
          </a:blip>
          <a:srcRect l="1597" t="7790" r="66654" b="58062"/>
          <a:stretch/>
        </p:blipFill>
        <p:spPr>
          <a:xfrm>
            <a:off x="2236889" y="1342368"/>
            <a:ext cx="2613776" cy="1776681"/>
          </a:xfrm>
          <a:prstGeom prst="rect">
            <a:avLst/>
          </a:prstGeom>
        </p:spPr>
      </p:pic>
      <p:sp>
        <p:nvSpPr>
          <p:cNvPr id="5" name="Willkommens- Zeit (15-30‘)">
            <a:extLst>
              <a:ext uri="{FF2B5EF4-FFF2-40B4-BE49-F238E27FC236}">
                <a16:creationId xmlns:a16="http://schemas.microsoft.com/office/drawing/2014/main" id="{9A5C0609-2849-4DFE-9114-F832E414F699}"/>
              </a:ext>
            </a:extLst>
          </p:cNvPr>
          <p:cNvSpPr txBox="1"/>
          <p:nvPr/>
        </p:nvSpPr>
        <p:spPr>
          <a:xfrm>
            <a:off x="2236889" y="3241330"/>
            <a:ext cx="5680364" cy="348813"/>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ctr">
            <a:spAutoFit/>
          </a:bodyPr>
          <a:lstStyle>
            <a:lvl1pPr>
              <a:defRPr sz="3400" b="0">
                <a:solidFill>
                  <a:srgbClr val="00374A"/>
                </a:solidFill>
                <a:latin typeface="Marker Felt"/>
                <a:ea typeface="Marker Felt"/>
                <a:cs typeface="Marker Felt"/>
                <a:sym typeface="Marker Felt"/>
              </a:defRPr>
            </a:lvl1pPr>
          </a:lstStyle>
          <a:p>
            <a:r>
              <a:rPr sz="1600" b="1" dirty="0" err="1">
                <a:latin typeface="Bahnschrift" panose="020B0502040204020203" pitchFamily="34" charset="0"/>
              </a:rPr>
              <a:t>Willkommens-Zeit</a:t>
            </a:r>
            <a:r>
              <a:rPr sz="1600" b="1" dirty="0">
                <a:latin typeface="Bahnschrift" panose="020B0502040204020203" pitchFamily="34" charset="0"/>
              </a:rPr>
              <a:t> (15-30‘)</a:t>
            </a:r>
          </a:p>
        </p:txBody>
      </p:sp>
      <p:sp>
        <p:nvSpPr>
          <p:cNvPr id="8" name="Aktiv- Zeit (45-60‘)">
            <a:extLst>
              <a:ext uri="{FF2B5EF4-FFF2-40B4-BE49-F238E27FC236}">
                <a16:creationId xmlns:a16="http://schemas.microsoft.com/office/drawing/2014/main" id="{735622FB-58FF-4914-9D91-702CFA2DCC03}"/>
              </a:ext>
            </a:extLst>
          </p:cNvPr>
          <p:cNvSpPr txBox="1"/>
          <p:nvPr/>
        </p:nvSpPr>
        <p:spPr>
          <a:xfrm>
            <a:off x="3793927" y="3130819"/>
            <a:ext cx="4972483" cy="348813"/>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ctr">
            <a:spAutoFit/>
          </a:bodyPr>
          <a:lstStyle>
            <a:lvl1pPr>
              <a:defRPr sz="3400" b="0">
                <a:solidFill>
                  <a:srgbClr val="00374A"/>
                </a:solidFill>
                <a:latin typeface="Marker Felt"/>
                <a:ea typeface="Marker Felt"/>
                <a:cs typeface="Marker Felt"/>
                <a:sym typeface="Marker Felt"/>
              </a:defRPr>
            </a:lvl1pPr>
          </a:lstStyle>
          <a:p>
            <a:pPr algn="ctr"/>
            <a:r>
              <a:rPr sz="1600" b="1" dirty="0" err="1">
                <a:latin typeface="Bahnschrift" panose="020B0502040204020203" pitchFamily="34" charset="0"/>
              </a:rPr>
              <a:t>Aktiv-Zeit</a:t>
            </a:r>
            <a:r>
              <a:rPr sz="1600" b="1" dirty="0">
                <a:latin typeface="Bahnschrift" panose="020B0502040204020203" pitchFamily="34" charset="0"/>
              </a:rPr>
              <a:t> (45-60‘)</a:t>
            </a:r>
          </a:p>
        </p:txBody>
      </p:sp>
      <p:pic>
        <p:nvPicPr>
          <p:cNvPr id="3" name="Grafik 2">
            <a:extLst>
              <a:ext uri="{FF2B5EF4-FFF2-40B4-BE49-F238E27FC236}">
                <a16:creationId xmlns:a16="http://schemas.microsoft.com/office/drawing/2014/main" id="{F4B9C44C-4995-484E-A1B9-2B6B47B79879}"/>
              </a:ext>
            </a:extLst>
          </p:cNvPr>
          <p:cNvPicPr>
            <a:picLocks noChangeAspect="1"/>
          </p:cNvPicPr>
          <p:nvPr/>
        </p:nvPicPr>
        <p:blipFill rotWithShape="1">
          <a:blip r:embed="rId4">
            <a:extLst>
              <a:ext uri="{28A0092B-C50C-407E-A947-70E740481C1C}">
                <a14:useLocalDpi xmlns:a14="http://schemas.microsoft.com/office/drawing/2010/main" val="0"/>
              </a:ext>
            </a:extLst>
          </a:blip>
          <a:srcRect l="67677" t="1030" r="6696" b="49146"/>
          <a:stretch/>
        </p:blipFill>
        <p:spPr>
          <a:xfrm>
            <a:off x="8091649" y="2036531"/>
            <a:ext cx="2227758" cy="2472200"/>
          </a:xfrm>
          <a:prstGeom prst="rect">
            <a:avLst/>
          </a:prstGeom>
        </p:spPr>
      </p:pic>
      <p:pic>
        <p:nvPicPr>
          <p:cNvPr id="9" name="Grafik 8">
            <a:extLst>
              <a:ext uri="{FF2B5EF4-FFF2-40B4-BE49-F238E27FC236}">
                <a16:creationId xmlns:a16="http://schemas.microsoft.com/office/drawing/2014/main" id="{D7F982FD-7067-4A06-B946-AAC18A3678A5}"/>
              </a:ext>
            </a:extLst>
          </p:cNvPr>
          <p:cNvPicPr>
            <a:picLocks noChangeAspect="1"/>
          </p:cNvPicPr>
          <p:nvPr/>
        </p:nvPicPr>
        <p:blipFill rotWithShape="1">
          <a:blip r:embed="rId4">
            <a:extLst>
              <a:ext uri="{28A0092B-C50C-407E-A947-70E740481C1C}">
                <a14:useLocalDpi xmlns:a14="http://schemas.microsoft.com/office/drawing/2010/main" val="0"/>
              </a:ext>
            </a:extLst>
          </a:blip>
          <a:srcRect l="34515" r="33141" b="49138"/>
          <a:stretch/>
        </p:blipFill>
        <p:spPr>
          <a:xfrm>
            <a:off x="4863002" y="683925"/>
            <a:ext cx="2834335" cy="2507143"/>
          </a:xfrm>
          <a:prstGeom prst="rect">
            <a:avLst/>
          </a:prstGeom>
        </p:spPr>
      </p:pic>
      <p:sp>
        <p:nvSpPr>
          <p:cNvPr id="11" name="Rechteck 10">
            <a:extLst>
              <a:ext uri="{FF2B5EF4-FFF2-40B4-BE49-F238E27FC236}">
                <a16:creationId xmlns:a16="http://schemas.microsoft.com/office/drawing/2014/main" id="{9461570B-00B5-4CBC-BD77-096739075459}"/>
              </a:ext>
            </a:extLst>
          </p:cNvPr>
          <p:cNvSpPr/>
          <p:nvPr/>
        </p:nvSpPr>
        <p:spPr>
          <a:xfrm>
            <a:off x="8236788" y="4484819"/>
            <a:ext cx="2026517" cy="369332"/>
          </a:xfrm>
          <a:prstGeom prst="rect">
            <a:avLst/>
          </a:prstGeom>
        </p:spPr>
        <p:txBody>
          <a:bodyPr wrap="none">
            <a:spAutoFit/>
          </a:bodyPr>
          <a:lstStyle/>
          <a:p>
            <a:r>
              <a:rPr lang="de-DE" b="1" dirty="0">
                <a:solidFill>
                  <a:schemeClr val="accent1">
                    <a:lumMod val="50000"/>
                  </a:schemeClr>
                </a:solidFill>
                <a:latin typeface="Bahnschrift" panose="020B0502040204020203" pitchFamily="34" charset="0"/>
              </a:rPr>
              <a:t>Feier-Zeit (15-25‘)</a:t>
            </a:r>
          </a:p>
        </p:txBody>
      </p:sp>
      <p:pic>
        <p:nvPicPr>
          <p:cNvPr id="4" name="Grafik 3">
            <a:extLst>
              <a:ext uri="{FF2B5EF4-FFF2-40B4-BE49-F238E27FC236}">
                <a16:creationId xmlns:a16="http://schemas.microsoft.com/office/drawing/2014/main" id="{8A610885-030E-4504-A39D-611A3139EB2F}"/>
              </a:ext>
            </a:extLst>
          </p:cNvPr>
          <p:cNvPicPr>
            <a:picLocks noChangeAspect="1"/>
          </p:cNvPicPr>
          <p:nvPr/>
        </p:nvPicPr>
        <p:blipFill rotWithShape="1">
          <a:blip r:embed="rId4">
            <a:extLst>
              <a:ext uri="{28A0092B-C50C-407E-A947-70E740481C1C}">
                <a14:useLocalDpi xmlns:a14="http://schemas.microsoft.com/office/drawing/2010/main" val="0"/>
              </a:ext>
            </a:extLst>
          </a:blip>
          <a:srcRect l="3770" t="53333" r="66065" b="4700"/>
          <a:stretch/>
        </p:blipFill>
        <p:spPr>
          <a:xfrm>
            <a:off x="4710069" y="4075983"/>
            <a:ext cx="3017973" cy="2361818"/>
          </a:xfrm>
          <a:prstGeom prst="rect">
            <a:avLst/>
          </a:prstGeom>
        </p:spPr>
      </p:pic>
      <p:sp>
        <p:nvSpPr>
          <p:cNvPr id="6" name="Rechteck 5">
            <a:extLst>
              <a:ext uri="{FF2B5EF4-FFF2-40B4-BE49-F238E27FC236}">
                <a16:creationId xmlns:a16="http://schemas.microsoft.com/office/drawing/2014/main" id="{7BC17546-88CF-47F8-B772-EEB57ABB1453}"/>
              </a:ext>
            </a:extLst>
          </p:cNvPr>
          <p:cNvSpPr/>
          <p:nvPr/>
        </p:nvSpPr>
        <p:spPr>
          <a:xfrm>
            <a:off x="5365511" y="6253135"/>
            <a:ext cx="2289409" cy="369332"/>
          </a:xfrm>
          <a:prstGeom prst="rect">
            <a:avLst/>
          </a:prstGeom>
        </p:spPr>
        <p:txBody>
          <a:bodyPr wrap="none">
            <a:spAutoFit/>
          </a:bodyPr>
          <a:lstStyle/>
          <a:p>
            <a:r>
              <a:rPr lang="de-DE" b="1" dirty="0">
                <a:latin typeface="Bahnschrift" panose="020B0502040204020203" pitchFamily="34" charset="0"/>
              </a:rPr>
              <a:t>Essenszeit-( 45-60‘)</a:t>
            </a:r>
          </a:p>
        </p:txBody>
      </p:sp>
      <p:pic>
        <p:nvPicPr>
          <p:cNvPr id="7" name="Grafik 6">
            <a:extLst>
              <a:ext uri="{FF2B5EF4-FFF2-40B4-BE49-F238E27FC236}">
                <a16:creationId xmlns:a16="http://schemas.microsoft.com/office/drawing/2014/main" id="{DAA2AB49-CC54-4640-9BD8-EC99C484D58B}"/>
              </a:ext>
            </a:extLst>
          </p:cNvPr>
          <p:cNvPicPr>
            <a:picLocks noChangeAspect="1"/>
          </p:cNvPicPr>
          <p:nvPr/>
        </p:nvPicPr>
        <p:blipFill rotWithShape="1">
          <a:blip r:embed="rId4">
            <a:extLst>
              <a:ext uri="{28A0092B-C50C-407E-A947-70E740481C1C}">
                <a14:useLocalDpi xmlns:a14="http://schemas.microsoft.com/office/drawing/2010/main" val="0"/>
              </a:ext>
            </a:extLst>
          </a:blip>
          <a:srcRect l="37041" t="55114" r="26378" b="5987"/>
          <a:stretch/>
        </p:blipFill>
        <p:spPr>
          <a:xfrm>
            <a:off x="1717202" y="3840216"/>
            <a:ext cx="3051984" cy="1825521"/>
          </a:xfrm>
          <a:prstGeom prst="rect">
            <a:avLst/>
          </a:prstGeom>
        </p:spPr>
      </p:pic>
      <p:pic>
        <p:nvPicPr>
          <p:cNvPr id="14" name="Grafik 13">
            <a:extLst>
              <a:ext uri="{FF2B5EF4-FFF2-40B4-BE49-F238E27FC236}">
                <a16:creationId xmlns:a16="http://schemas.microsoft.com/office/drawing/2014/main" id="{61D2155B-788B-47A5-97A2-5203454E24E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951477" y="5129571"/>
            <a:ext cx="2609461" cy="1593075"/>
          </a:xfrm>
          <a:prstGeom prst="rect">
            <a:avLst/>
          </a:prstGeom>
        </p:spPr>
      </p:pic>
    </p:spTree>
    <p:extLst>
      <p:ext uri="{BB962C8B-B14F-4D97-AF65-F5344CB8AC3E}">
        <p14:creationId xmlns:p14="http://schemas.microsoft.com/office/powerpoint/2010/main" val="6637206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nhaltsplatzhalter 4">
            <a:extLst>
              <a:ext uri="{FF2B5EF4-FFF2-40B4-BE49-F238E27FC236}">
                <a16:creationId xmlns:a16="http://schemas.microsoft.com/office/drawing/2014/main" id="{7F00E453-9BBB-479B-97A2-AEBAC4984DA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12192000" cy="6858000"/>
          </a:xfrm>
          <a:prstGeom prst="rect">
            <a:avLst/>
          </a:prstGeom>
        </p:spPr>
      </p:pic>
      <p:sp>
        <p:nvSpPr>
          <p:cNvPr id="11" name="Rechteck 10">
            <a:extLst>
              <a:ext uri="{FF2B5EF4-FFF2-40B4-BE49-F238E27FC236}">
                <a16:creationId xmlns:a16="http://schemas.microsoft.com/office/drawing/2014/main" id="{9566BCF4-A735-4D6A-B242-D369A058C721}"/>
              </a:ext>
            </a:extLst>
          </p:cNvPr>
          <p:cNvSpPr/>
          <p:nvPr/>
        </p:nvSpPr>
        <p:spPr>
          <a:xfrm>
            <a:off x="1929008" y="673963"/>
            <a:ext cx="8592854" cy="707886"/>
          </a:xfrm>
          <a:prstGeom prst="rect">
            <a:avLst/>
          </a:prstGeom>
        </p:spPr>
        <p:txBody>
          <a:bodyPr wrap="square">
            <a:spAutoFit/>
          </a:bodyPr>
          <a:lstStyle/>
          <a:p>
            <a:r>
              <a:rPr lang="de-DE" sz="4000" b="1" dirty="0">
                <a:solidFill>
                  <a:schemeClr val="accent1">
                    <a:lumMod val="50000"/>
                  </a:schemeClr>
                </a:solidFill>
              </a:rPr>
              <a:t>Ideen für den Alltag</a:t>
            </a:r>
          </a:p>
        </p:txBody>
      </p:sp>
      <p:pic>
        <p:nvPicPr>
          <p:cNvPr id="5" name="Grafik 4">
            <a:extLst>
              <a:ext uri="{FF2B5EF4-FFF2-40B4-BE49-F238E27FC236}">
                <a16:creationId xmlns:a16="http://schemas.microsoft.com/office/drawing/2014/main" id="{D8092B42-F6F3-4681-9993-EE21BF794065}"/>
              </a:ext>
            </a:extLst>
          </p:cNvPr>
          <p:cNvPicPr>
            <a:picLocks noChangeAspect="1"/>
          </p:cNvPicPr>
          <p:nvPr/>
        </p:nvPicPr>
        <p:blipFill rotWithShape="1">
          <a:blip r:embed="rId4"/>
          <a:srcRect l="32399" t="22549" r="33961" b="9928"/>
          <a:stretch/>
        </p:blipFill>
        <p:spPr>
          <a:xfrm rot="21377684">
            <a:off x="2652409" y="1604320"/>
            <a:ext cx="7146051" cy="8068398"/>
          </a:xfrm>
          <a:prstGeom prst="rect">
            <a:avLst/>
          </a:prstGeom>
        </p:spPr>
      </p:pic>
    </p:spTree>
    <p:extLst>
      <p:ext uri="{BB962C8B-B14F-4D97-AF65-F5344CB8AC3E}">
        <p14:creationId xmlns:p14="http://schemas.microsoft.com/office/powerpoint/2010/main" val="31025171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nhaltsplatzhalter 4">
            <a:extLst>
              <a:ext uri="{FF2B5EF4-FFF2-40B4-BE49-F238E27FC236}">
                <a16:creationId xmlns:a16="http://schemas.microsoft.com/office/drawing/2014/main" id="{0E02A0EF-3D89-4520-AA05-D2D8D70FC28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12192000" cy="6858000"/>
          </a:xfrm>
          <a:prstGeom prst="rect">
            <a:avLst/>
          </a:prstGeom>
        </p:spPr>
      </p:pic>
      <p:sp>
        <p:nvSpPr>
          <p:cNvPr id="11" name="Rechteck 10">
            <a:extLst>
              <a:ext uri="{FF2B5EF4-FFF2-40B4-BE49-F238E27FC236}">
                <a16:creationId xmlns:a16="http://schemas.microsoft.com/office/drawing/2014/main" id="{9566BCF4-A735-4D6A-B242-D369A058C721}"/>
              </a:ext>
            </a:extLst>
          </p:cNvPr>
          <p:cNvSpPr/>
          <p:nvPr/>
        </p:nvSpPr>
        <p:spPr>
          <a:xfrm>
            <a:off x="1929008" y="673963"/>
            <a:ext cx="8592854" cy="707886"/>
          </a:xfrm>
          <a:prstGeom prst="rect">
            <a:avLst/>
          </a:prstGeom>
        </p:spPr>
        <p:txBody>
          <a:bodyPr wrap="square">
            <a:spAutoFit/>
          </a:bodyPr>
          <a:lstStyle/>
          <a:p>
            <a:r>
              <a:rPr lang="de-DE" sz="4000" b="1" dirty="0">
                <a:solidFill>
                  <a:schemeClr val="accent1">
                    <a:lumMod val="50000"/>
                  </a:schemeClr>
                </a:solidFill>
              </a:rPr>
              <a:t>Ideen für den Alltag</a:t>
            </a:r>
          </a:p>
        </p:txBody>
      </p:sp>
      <p:pic>
        <p:nvPicPr>
          <p:cNvPr id="6" name="Grafik 5">
            <a:extLst>
              <a:ext uri="{FF2B5EF4-FFF2-40B4-BE49-F238E27FC236}">
                <a16:creationId xmlns:a16="http://schemas.microsoft.com/office/drawing/2014/main" id="{83ECC020-4A40-4A46-98DC-0CC29A11A32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621099" y="1967267"/>
            <a:ext cx="5964690" cy="4216770"/>
          </a:xfrm>
          <a:prstGeom prst="rect">
            <a:avLst/>
          </a:prstGeom>
          <a:ln>
            <a:solidFill>
              <a:srgbClr val="004064"/>
            </a:solidFill>
          </a:ln>
        </p:spPr>
      </p:pic>
      <p:pic>
        <p:nvPicPr>
          <p:cNvPr id="5" name="Grafik 4">
            <a:extLst>
              <a:ext uri="{FF2B5EF4-FFF2-40B4-BE49-F238E27FC236}">
                <a16:creationId xmlns:a16="http://schemas.microsoft.com/office/drawing/2014/main" id="{01002287-CBF8-4DCA-9972-ADD18CE1FCBF}"/>
              </a:ext>
            </a:extLst>
          </p:cNvPr>
          <p:cNvPicPr>
            <a:picLocks noChangeAspect="1"/>
          </p:cNvPicPr>
          <p:nvPr/>
        </p:nvPicPr>
        <p:blipFill rotWithShape="1">
          <a:blip r:embed="rId5"/>
          <a:srcRect l="21192" t="19586" r="21581" b="6166"/>
          <a:stretch/>
        </p:blipFill>
        <p:spPr>
          <a:xfrm>
            <a:off x="2541548" y="1792846"/>
            <a:ext cx="5805718" cy="4111558"/>
          </a:xfrm>
          <a:prstGeom prst="rect">
            <a:avLst/>
          </a:prstGeom>
          <a:ln>
            <a:solidFill>
              <a:srgbClr val="004064"/>
            </a:solidFill>
          </a:ln>
        </p:spPr>
      </p:pic>
      <p:pic>
        <p:nvPicPr>
          <p:cNvPr id="7" name="Grafik 6">
            <a:extLst>
              <a:ext uri="{FF2B5EF4-FFF2-40B4-BE49-F238E27FC236}">
                <a16:creationId xmlns:a16="http://schemas.microsoft.com/office/drawing/2014/main" id="{57CD28F5-EBFB-40BA-8A40-2D17FED6C8D6}"/>
              </a:ext>
            </a:extLst>
          </p:cNvPr>
          <p:cNvPicPr>
            <a:picLocks noChangeAspect="1"/>
          </p:cNvPicPr>
          <p:nvPr/>
        </p:nvPicPr>
        <p:blipFill rotWithShape="1">
          <a:blip r:embed="rId6"/>
          <a:srcRect l="20410" t="19098" r="21192" b="9928"/>
          <a:stretch/>
        </p:blipFill>
        <p:spPr>
          <a:xfrm>
            <a:off x="3482296" y="1513213"/>
            <a:ext cx="6168156" cy="4216770"/>
          </a:xfrm>
          <a:prstGeom prst="rect">
            <a:avLst/>
          </a:prstGeom>
          <a:ln>
            <a:solidFill>
              <a:srgbClr val="004064"/>
            </a:solidFill>
          </a:ln>
        </p:spPr>
      </p:pic>
    </p:spTree>
    <p:extLst>
      <p:ext uri="{BB962C8B-B14F-4D97-AF65-F5344CB8AC3E}">
        <p14:creationId xmlns:p14="http://schemas.microsoft.com/office/powerpoint/2010/main" val="14545847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nhaltsplatzhalter 4">
            <a:extLst>
              <a:ext uri="{FF2B5EF4-FFF2-40B4-BE49-F238E27FC236}">
                <a16:creationId xmlns:a16="http://schemas.microsoft.com/office/drawing/2014/main" id="{479E963F-A5D8-442D-A894-C93986AB0CA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12192000" cy="6858000"/>
          </a:xfrm>
          <a:prstGeom prst="rect">
            <a:avLst/>
          </a:prstGeom>
        </p:spPr>
      </p:pic>
      <p:sp>
        <p:nvSpPr>
          <p:cNvPr id="6" name="Rechteck 5">
            <a:extLst>
              <a:ext uri="{FF2B5EF4-FFF2-40B4-BE49-F238E27FC236}">
                <a16:creationId xmlns:a16="http://schemas.microsoft.com/office/drawing/2014/main" id="{178AA244-B517-427E-B996-2E5BD110D2A6}"/>
              </a:ext>
            </a:extLst>
          </p:cNvPr>
          <p:cNvSpPr/>
          <p:nvPr/>
        </p:nvSpPr>
        <p:spPr>
          <a:xfrm>
            <a:off x="2912545" y="903545"/>
            <a:ext cx="6096000" cy="4832092"/>
          </a:xfrm>
          <a:prstGeom prst="rect">
            <a:avLst/>
          </a:prstGeom>
        </p:spPr>
        <p:txBody>
          <a:bodyPr>
            <a:spAutoFit/>
          </a:bodyPr>
          <a:lstStyle/>
          <a:p>
            <a:pPr algn="ctr"/>
            <a:r>
              <a:rPr lang="de-DE" sz="4400" b="1" dirty="0">
                <a:solidFill>
                  <a:schemeClr val="accent1">
                    <a:lumMod val="50000"/>
                  </a:schemeClr>
                </a:solidFill>
                <a:latin typeface="Bahnschrift" panose="020B0502040204020203" pitchFamily="34" charset="0"/>
              </a:rPr>
              <a:t>Kein Event.</a:t>
            </a:r>
          </a:p>
          <a:p>
            <a:pPr algn="ctr"/>
            <a:endParaRPr lang="de-DE" sz="4400" b="1" dirty="0">
              <a:solidFill>
                <a:schemeClr val="accent1">
                  <a:lumMod val="50000"/>
                </a:schemeClr>
              </a:solidFill>
              <a:latin typeface="Bahnschrift" panose="020B0502040204020203" pitchFamily="34" charset="0"/>
            </a:endParaRPr>
          </a:p>
          <a:p>
            <a:pPr algn="ctr"/>
            <a:r>
              <a:rPr lang="de-DE" sz="4400" b="1" dirty="0">
                <a:solidFill>
                  <a:schemeClr val="accent1">
                    <a:lumMod val="50000"/>
                  </a:schemeClr>
                </a:solidFill>
                <a:latin typeface="Bahnschrift" panose="020B0502040204020203" pitchFamily="34" charset="0"/>
              </a:rPr>
              <a:t>Keine Brücke zum Gottesdienst.</a:t>
            </a:r>
          </a:p>
          <a:p>
            <a:pPr algn="ctr"/>
            <a:endParaRPr lang="de-DE" sz="4400" b="1" dirty="0">
              <a:solidFill>
                <a:schemeClr val="accent1">
                  <a:lumMod val="50000"/>
                </a:schemeClr>
              </a:solidFill>
              <a:latin typeface="Bahnschrift" panose="020B0502040204020203" pitchFamily="34" charset="0"/>
            </a:endParaRPr>
          </a:p>
          <a:p>
            <a:pPr algn="ctr"/>
            <a:r>
              <a:rPr lang="de-DE" sz="4400" b="1" dirty="0">
                <a:solidFill>
                  <a:schemeClr val="accent1">
                    <a:lumMod val="50000"/>
                  </a:schemeClr>
                </a:solidFill>
                <a:latin typeface="Bahnschrift" panose="020B0502040204020203" pitchFamily="34" charset="0"/>
              </a:rPr>
              <a:t>Kein Übergang zu der „richtigen“ Kirche.</a:t>
            </a:r>
          </a:p>
        </p:txBody>
      </p:sp>
      <p:pic>
        <p:nvPicPr>
          <p:cNvPr id="8" name="Grafik 7">
            <a:extLst>
              <a:ext uri="{FF2B5EF4-FFF2-40B4-BE49-F238E27FC236}">
                <a16:creationId xmlns:a16="http://schemas.microsoft.com/office/drawing/2014/main" id="{3EBFE870-1760-471A-B0AD-0F38ACB937F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201826" y="4949925"/>
            <a:ext cx="2796893" cy="1707502"/>
          </a:xfrm>
          <a:prstGeom prst="rect">
            <a:avLst/>
          </a:prstGeom>
        </p:spPr>
      </p:pic>
    </p:spTree>
    <p:extLst>
      <p:ext uri="{BB962C8B-B14F-4D97-AF65-F5344CB8AC3E}">
        <p14:creationId xmlns:p14="http://schemas.microsoft.com/office/powerpoint/2010/main" val="39716233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Inhaltsplatzhalter 4">
            <a:extLst>
              <a:ext uri="{FF2B5EF4-FFF2-40B4-BE49-F238E27FC236}">
                <a16:creationId xmlns:a16="http://schemas.microsoft.com/office/drawing/2014/main" id="{4E87B6C3-F598-463A-A0B7-A577F61C801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
            <a:ext cx="12192000" cy="6858000"/>
          </a:xfrm>
          <a:prstGeom prst="rect">
            <a:avLst/>
          </a:prstGeom>
        </p:spPr>
      </p:pic>
      <p:sp>
        <p:nvSpPr>
          <p:cNvPr id="6" name="Rechteck 5">
            <a:extLst>
              <a:ext uri="{FF2B5EF4-FFF2-40B4-BE49-F238E27FC236}">
                <a16:creationId xmlns:a16="http://schemas.microsoft.com/office/drawing/2014/main" id="{178AA244-B517-427E-B996-2E5BD110D2A6}"/>
              </a:ext>
            </a:extLst>
          </p:cNvPr>
          <p:cNvSpPr/>
          <p:nvPr/>
        </p:nvSpPr>
        <p:spPr>
          <a:xfrm>
            <a:off x="2422421" y="2226215"/>
            <a:ext cx="6096000" cy="2800767"/>
          </a:xfrm>
          <a:prstGeom prst="rect">
            <a:avLst/>
          </a:prstGeom>
        </p:spPr>
        <p:txBody>
          <a:bodyPr>
            <a:spAutoFit/>
          </a:bodyPr>
          <a:lstStyle/>
          <a:p>
            <a:pPr>
              <a:buSzPts val="6400"/>
              <a:defRPr sz="3612">
                <a:solidFill>
                  <a:srgbClr val="00374A"/>
                </a:solidFill>
                <a:latin typeface="Marker Felt"/>
                <a:ea typeface="Marker Felt"/>
                <a:cs typeface="Marker Felt"/>
                <a:sym typeface="Marker Felt"/>
              </a:defRPr>
            </a:pPr>
            <a:r>
              <a:rPr lang="de-DE" sz="2400" b="1" dirty="0">
                <a:solidFill>
                  <a:srgbClr val="004273"/>
                </a:solidFill>
                <a:latin typeface="Bahnschrift" panose="020B0502040204020203" pitchFamily="34" charset="0"/>
                <a:cs typeface="Courier New" panose="02070309020205020404" pitchFamily="49" charset="0"/>
              </a:rPr>
              <a:t>Regelmäßiges Treffen </a:t>
            </a:r>
            <a:br>
              <a:rPr lang="de-DE" sz="2400" b="1" dirty="0">
                <a:solidFill>
                  <a:srgbClr val="004273"/>
                </a:solidFill>
                <a:latin typeface="Bahnschrift" panose="020B0502040204020203" pitchFamily="34" charset="0"/>
                <a:cs typeface="Courier New" panose="02070309020205020404" pitchFamily="49" charset="0"/>
              </a:rPr>
            </a:br>
            <a:r>
              <a:rPr lang="de-DE" sz="2400" b="1" dirty="0">
                <a:solidFill>
                  <a:srgbClr val="004273"/>
                </a:solidFill>
                <a:latin typeface="Bahnschrift" panose="020B0502040204020203" pitchFamily="34" charset="0"/>
                <a:cs typeface="Courier New" panose="02070309020205020404" pitchFamily="49" charset="0"/>
              </a:rPr>
              <a:t>(2,5-3 Std.)</a:t>
            </a:r>
          </a:p>
          <a:p>
            <a:pPr>
              <a:buSzPts val="6400"/>
              <a:defRPr sz="3612">
                <a:solidFill>
                  <a:srgbClr val="00374A"/>
                </a:solidFill>
                <a:latin typeface="Marker Felt"/>
                <a:ea typeface="Marker Felt"/>
                <a:cs typeface="Marker Felt"/>
                <a:sym typeface="Marker Felt"/>
              </a:defRPr>
            </a:pPr>
            <a:endParaRPr lang="de-DE" sz="2400" b="1" dirty="0">
              <a:solidFill>
                <a:srgbClr val="004273"/>
              </a:solidFill>
              <a:latin typeface="Bahnschrift" panose="020B0502040204020203" pitchFamily="34" charset="0"/>
              <a:cs typeface="Courier New" panose="02070309020205020404" pitchFamily="49" charset="0"/>
            </a:endParaRPr>
          </a:p>
          <a:p>
            <a:pPr>
              <a:spcBef>
                <a:spcPts val="0"/>
              </a:spcBef>
              <a:buSzPts val="6400"/>
              <a:buFont typeface="Arial"/>
              <a:buChar char="•"/>
              <a:defRPr sz="3612">
                <a:solidFill>
                  <a:srgbClr val="00374A"/>
                </a:solidFill>
                <a:latin typeface="Marker Felt"/>
                <a:ea typeface="Marker Felt"/>
                <a:cs typeface="Marker Felt"/>
                <a:sym typeface="Marker Felt"/>
              </a:defRPr>
            </a:pPr>
            <a:endParaRPr lang="de-DE" sz="2400" b="1" dirty="0">
              <a:solidFill>
                <a:srgbClr val="004273"/>
              </a:solidFill>
              <a:latin typeface="Bahnschrift" panose="020B0502040204020203" pitchFamily="34" charset="0"/>
              <a:cs typeface="Courier New" panose="02070309020205020404" pitchFamily="49" charset="0"/>
            </a:endParaRPr>
          </a:p>
          <a:p>
            <a:pPr>
              <a:spcBef>
                <a:spcPts val="0"/>
              </a:spcBef>
              <a:buSzPts val="6400"/>
              <a:buFont typeface="Arial"/>
              <a:buChar char="•"/>
              <a:defRPr sz="3612">
                <a:solidFill>
                  <a:srgbClr val="00374A"/>
                </a:solidFill>
                <a:latin typeface="Marker Felt"/>
                <a:ea typeface="Marker Felt"/>
                <a:cs typeface="Marker Felt"/>
                <a:sym typeface="Marker Felt"/>
              </a:defRPr>
            </a:pPr>
            <a:endParaRPr lang="de-DE" sz="2400" b="1" dirty="0">
              <a:solidFill>
                <a:srgbClr val="004273"/>
              </a:solidFill>
              <a:latin typeface="Bahnschrift" panose="020B0502040204020203" pitchFamily="34" charset="0"/>
              <a:cs typeface="Courier New" panose="02070309020205020404" pitchFamily="49" charset="0"/>
            </a:endParaRPr>
          </a:p>
          <a:p>
            <a:pPr>
              <a:spcBef>
                <a:spcPts val="0"/>
              </a:spcBef>
              <a:buSzPts val="6400"/>
              <a:buFont typeface="Arial"/>
              <a:buChar char="•"/>
              <a:defRPr sz="3612">
                <a:solidFill>
                  <a:srgbClr val="00374A"/>
                </a:solidFill>
                <a:latin typeface="Marker Felt"/>
                <a:ea typeface="Marker Felt"/>
                <a:cs typeface="Marker Felt"/>
                <a:sym typeface="Marker Felt"/>
              </a:defRPr>
            </a:pPr>
            <a:endParaRPr lang="de-DE" sz="2400" b="1" dirty="0">
              <a:solidFill>
                <a:srgbClr val="004273"/>
              </a:solidFill>
              <a:latin typeface="Bahnschrift" panose="020B0502040204020203" pitchFamily="34" charset="0"/>
              <a:cs typeface="Courier New" panose="02070309020205020404" pitchFamily="49" charset="0"/>
            </a:endParaRPr>
          </a:p>
          <a:p>
            <a:pPr algn="ctr"/>
            <a:endParaRPr lang="de-DE" sz="3200" b="1" dirty="0">
              <a:solidFill>
                <a:schemeClr val="accent1">
                  <a:lumMod val="50000"/>
                </a:schemeClr>
              </a:solidFill>
              <a:latin typeface="Bahnschrift" panose="020B0502040204020203" pitchFamily="34" charset="0"/>
            </a:endParaRPr>
          </a:p>
        </p:txBody>
      </p:sp>
      <p:pic>
        <p:nvPicPr>
          <p:cNvPr id="8" name="Grafik 7">
            <a:extLst>
              <a:ext uri="{FF2B5EF4-FFF2-40B4-BE49-F238E27FC236}">
                <a16:creationId xmlns:a16="http://schemas.microsoft.com/office/drawing/2014/main" id="{3EBFE870-1760-471A-B0AD-0F38ACB937F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22421" y="3805831"/>
            <a:ext cx="1399899" cy="854638"/>
          </a:xfrm>
          <a:prstGeom prst="rect">
            <a:avLst/>
          </a:prstGeom>
        </p:spPr>
      </p:pic>
      <p:pic>
        <p:nvPicPr>
          <p:cNvPr id="7" name="Grafik 6">
            <a:extLst>
              <a:ext uri="{FF2B5EF4-FFF2-40B4-BE49-F238E27FC236}">
                <a16:creationId xmlns:a16="http://schemas.microsoft.com/office/drawing/2014/main" id="{670DDC56-0C54-4D16-9F23-63B060E9903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07412" y="3733634"/>
            <a:ext cx="1399899" cy="854638"/>
          </a:xfrm>
          <a:prstGeom prst="rect">
            <a:avLst/>
          </a:prstGeom>
        </p:spPr>
      </p:pic>
      <p:pic>
        <p:nvPicPr>
          <p:cNvPr id="9" name="Grafik 8">
            <a:extLst>
              <a:ext uri="{FF2B5EF4-FFF2-40B4-BE49-F238E27FC236}">
                <a16:creationId xmlns:a16="http://schemas.microsoft.com/office/drawing/2014/main" id="{4929852B-36D5-4718-8AA4-BDF4A540470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29591" y="3701383"/>
            <a:ext cx="1399899" cy="854638"/>
          </a:xfrm>
          <a:prstGeom prst="rect">
            <a:avLst/>
          </a:prstGeom>
        </p:spPr>
      </p:pic>
      <p:pic>
        <p:nvPicPr>
          <p:cNvPr id="10" name="Grafik 9">
            <a:extLst>
              <a:ext uri="{FF2B5EF4-FFF2-40B4-BE49-F238E27FC236}">
                <a16:creationId xmlns:a16="http://schemas.microsoft.com/office/drawing/2014/main" id="{DB2DB9C7-9736-4B2D-A804-87DEFD162E0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772626" y="3626599"/>
            <a:ext cx="1399899" cy="854638"/>
          </a:xfrm>
          <a:prstGeom prst="rect">
            <a:avLst/>
          </a:prstGeom>
        </p:spPr>
      </p:pic>
      <p:sp>
        <p:nvSpPr>
          <p:cNvPr id="4" name="Rechteck 3">
            <a:extLst>
              <a:ext uri="{FF2B5EF4-FFF2-40B4-BE49-F238E27FC236}">
                <a16:creationId xmlns:a16="http://schemas.microsoft.com/office/drawing/2014/main" id="{A4B9FD1F-2A20-4DBD-933B-ED962CD4103E}"/>
              </a:ext>
            </a:extLst>
          </p:cNvPr>
          <p:cNvSpPr/>
          <p:nvPr/>
        </p:nvSpPr>
        <p:spPr>
          <a:xfrm>
            <a:off x="2255940" y="573956"/>
            <a:ext cx="6969781" cy="1323439"/>
          </a:xfrm>
          <a:prstGeom prst="rect">
            <a:avLst/>
          </a:prstGeom>
        </p:spPr>
        <p:txBody>
          <a:bodyPr wrap="square">
            <a:spAutoFit/>
          </a:bodyPr>
          <a:lstStyle/>
          <a:p>
            <a:r>
              <a:rPr lang="de-DE" sz="4000" b="1" dirty="0">
                <a:solidFill>
                  <a:schemeClr val="accent1">
                    <a:lumMod val="50000"/>
                  </a:schemeClr>
                </a:solidFill>
                <a:latin typeface="Bahnschrift" panose="020B0502040204020203" pitchFamily="34" charset="0"/>
              </a:rPr>
              <a:t>Kein Event, sondern Beziehungsnetzwerk</a:t>
            </a:r>
          </a:p>
        </p:txBody>
      </p:sp>
      <p:sp>
        <p:nvSpPr>
          <p:cNvPr id="11" name="Pfeil: nach unten gekrümmt 10">
            <a:extLst>
              <a:ext uri="{FF2B5EF4-FFF2-40B4-BE49-F238E27FC236}">
                <a16:creationId xmlns:a16="http://schemas.microsoft.com/office/drawing/2014/main" id="{9EBA6F4E-D6FF-4013-896D-BFC36392E314}"/>
              </a:ext>
            </a:extLst>
          </p:cNvPr>
          <p:cNvSpPr/>
          <p:nvPr/>
        </p:nvSpPr>
        <p:spPr>
          <a:xfrm>
            <a:off x="3498980" y="3439318"/>
            <a:ext cx="1259632" cy="162720"/>
          </a:xfrm>
          <a:prstGeom prst="curved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chemeClr val="tx1"/>
              </a:solidFill>
            </a:endParaRPr>
          </a:p>
        </p:txBody>
      </p:sp>
      <p:sp>
        <p:nvSpPr>
          <p:cNvPr id="12" name="Pfeil: nach unten gekrümmt 11">
            <a:extLst>
              <a:ext uri="{FF2B5EF4-FFF2-40B4-BE49-F238E27FC236}">
                <a16:creationId xmlns:a16="http://schemas.microsoft.com/office/drawing/2014/main" id="{C4245D37-985D-467A-AC45-79C29A02208A}"/>
              </a:ext>
            </a:extLst>
          </p:cNvPr>
          <p:cNvSpPr/>
          <p:nvPr/>
        </p:nvSpPr>
        <p:spPr>
          <a:xfrm>
            <a:off x="5510155" y="3478839"/>
            <a:ext cx="1259632" cy="162720"/>
          </a:xfrm>
          <a:prstGeom prst="curved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chemeClr val="tx1"/>
              </a:solidFill>
            </a:endParaRPr>
          </a:p>
        </p:txBody>
      </p:sp>
      <p:sp>
        <p:nvSpPr>
          <p:cNvPr id="13" name="Pfeil: nach unten gekrümmt 12">
            <a:extLst>
              <a:ext uri="{FF2B5EF4-FFF2-40B4-BE49-F238E27FC236}">
                <a16:creationId xmlns:a16="http://schemas.microsoft.com/office/drawing/2014/main" id="{F4679DFF-7554-423B-B19A-71C5060F60DA}"/>
              </a:ext>
            </a:extLst>
          </p:cNvPr>
          <p:cNvSpPr/>
          <p:nvPr/>
        </p:nvSpPr>
        <p:spPr>
          <a:xfrm>
            <a:off x="7521330" y="3526400"/>
            <a:ext cx="1704391" cy="102395"/>
          </a:xfrm>
          <a:prstGeom prst="curved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chemeClr val="tx1"/>
              </a:solidFill>
            </a:endParaRPr>
          </a:p>
        </p:txBody>
      </p:sp>
    </p:spTree>
    <p:extLst>
      <p:ext uri="{BB962C8B-B14F-4D97-AF65-F5344CB8AC3E}">
        <p14:creationId xmlns:p14="http://schemas.microsoft.com/office/powerpoint/2010/main" val="138608886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Inhaltsplatzhalter 4">
            <a:extLst>
              <a:ext uri="{FF2B5EF4-FFF2-40B4-BE49-F238E27FC236}">
                <a16:creationId xmlns:a16="http://schemas.microsoft.com/office/drawing/2014/main" id="{36556C04-2FA4-49C5-9C16-0A103186171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
            <a:ext cx="12192000" cy="6858000"/>
          </a:xfrm>
          <a:prstGeom prst="rect">
            <a:avLst/>
          </a:prstGeom>
        </p:spPr>
      </p:pic>
      <p:sp>
        <p:nvSpPr>
          <p:cNvPr id="6" name="Rechteck 5">
            <a:extLst>
              <a:ext uri="{FF2B5EF4-FFF2-40B4-BE49-F238E27FC236}">
                <a16:creationId xmlns:a16="http://schemas.microsoft.com/office/drawing/2014/main" id="{178AA244-B517-427E-B996-2E5BD110D2A6}"/>
              </a:ext>
            </a:extLst>
          </p:cNvPr>
          <p:cNvSpPr/>
          <p:nvPr/>
        </p:nvSpPr>
        <p:spPr>
          <a:xfrm>
            <a:off x="2422421" y="2226215"/>
            <a:ext cx="6096000" cy="2800767"/>
          </a:xfrm>
          <a:prstGeom prst="rect">
            <a:avLst/>
          </a:prstGeom>
        </p:spPr>
        <p:txBody>
          <a:bodyPr>
            <a:spAutoFit/>
          </a:bodyPr>
          <a:lstStyle/>
          <a:p>
            <a:pPr>
              <a:buSzPts val="6400"/>
              <a:defRPr sz="3612">
                <a:solidFill>
                  <a:srgbClr val="00374A"/>
                </a:solidFill>
                <a:latin typeface="Marker Felt"/>
                <a:ea typeface="Marker Felt"/>
                <a:cs typeface="Marker Felt"/>
                <a:sym typeface="Marker Felt"/>
              </a:defRPr>
            </a:pPr>
            <a:r>
              <a:rPr lang="de-DE" sz="2400" b="1" dirty="0">
                <a:solidFill>
                  <a:srgbClr val="004273"/>
                </a:solidFill>
                <a:latin typeface="Bahnschrift" panose="020B0502040204020203" pitchFamily="34" charset="0"/>
                <a:cs typeface="Courier New" panose="02070309020205020404" pitchFamily="49" charset="0"/>
              </a:rPr>
              <a:t>Regelmäßiges Treffen </a:t>
            </a:r>
            <a:br>
              <a:rPr lang="de-DE" sz="2400" b="1" dirty="0">
                <a:solidFill>
                  <a:srgbClr val="004273"/>
                </a:solidFill>
                <a:latin typeface="Bahnschrift" panose="020B0502040204020203" pitchFamily="34" charset="0"/>
                <a:cs typeface="Courier New" panose="02070309020205020404" pitchFamily="49" charset="0"/>
              </a:rPr>
            </a:br>
            <a:r>
              <a:rPr lang="de-DE" sz="2400" b="1" dirty="0">
                <a:solidFill>
                  <a:srgbClr val="004273"/>
                </a:solidFill>
                <a:latin typeface="Bahnschrift" panose="020B0502040204020203" pitchFamily="34" charset="0"/>
                <a:cs typeface="Courier New" panose="02070309020205020404" pitchFamily="49" charset="0"/>
              </a:rPr>
              <a:t>(2,5-3 Std.)</a:t>
            </a:r>
          </a:p>
          <a:p>
            <a:pPr>
              <a:buSzPts val="6400"/>
              <a:defRPr sz="3612">
                <a:solidFill>
                  <a:srgbClr val="00374A"/>
                </a:solidFill>
                <a:latin typeface="Marker Felt"/>
                <a:ea typeface="Marker Felt"/>
                <a:cs typeface="Marker Felt"/>
                <a:sym typeface="Marker Felt"/>
              </a:defRPr>
            </a:pPr>
            <a:endParaRPr lang="de-DE" sz="2400" b="1" dirty="0">
              <a:solidFill>
                <a:srgbClr val="004273"/>
              </a:solidFill>
              <a:latin typeface="Bahnschrift" panose="020B0502040204020203" pitchFamily="34" charset="0"/>
              <a:cs typeface="Courier New" panose="02070309020205020404" pitchFamily="49" charset="0"/>
            </a:endParaRPr>
          </a:p>
          <a:p>
            <a:pPr>
              <a:spcBef>
                <a:spcPts val="0"/>
              </a:spcBef>
              <a:buSzPts val="6400"/>
              <a:buFont typeface="Arial"/>
              <a:buChar char="•"/>
              <a:defRPr sz="3612">
                <a:solidFill>
                  <a:srgbClr val="00374A"/>
                </a:solidFill>
                <a:latin typeface="Marker Felt"/>
                <a:ea typeface="Marker Felt"/>
                <a:cs typeface="Marker Felt"/>
                <a:sym typeface="Marker Felt"/>
              </a:defRPr>
            </a:pPr>
            <a:endParaRPr lang="de-DE" sz="2400" b="1" dirty="0">
              <a:solidFill>
                <a:srgbClr val="004273"/>
              </a:solidFill>
              <a:latin typeface="Bahnschrift" panose="020B0502040204020203" pitchFamily="34" charset="0"/>
              <a:cs typeface="Courier New" panose="02070309020205020404" pitchFamily="49" charset="0"/>
            </a:endParaRPr>
          </a:p>
          <a:p>
            <a:pPr>
              <a:spcBef>
                <a:spcPts val="0"/>
              </a:spcBef>
              <a:buSzPts val="6400"/>
              <a:buFont typeface="Arial"/>
              <a:buChar char="•"/>
              <a:defRPr sz="3612">
                <a:solidFill>
                  <a:srgbClr val="00374A"/>
                </a:solidFill>
                <a:latin typeface="Marker Felt"/>
                <a:ea typeface="Marker Felt"/>
                <a:cs typeface="Marker Felt"/>
                <a:sym typeface="Marker Felt"/>
              </a:defRPr>
            </a:pPr>
            <a:endParaRPr lang="de-DE" sz="2400" b="1" dirty="0">
              <a:solidFill>
                <a:srgbClr val="004273"/>
              </a:solidFill>
              <a:latin typeface="Bahnschrift" panose="020B0502040204020203" pitchFamily="34" charset="0"/>
              <a:cs typeface="Courier New" panose="02070309020205020404" pitchFamily="49" charset="0"/>
            </a:endParaRPr>
          </a:p>
          <a:p>
            <a:pPr>
              <a:spcBef>
                <a:spcPts val="0"/>
              </a:spcBef>
              <a:buSzPts val="6400"/>
              <a:buFont typeface="Arial"/>
              <a:buChar char="•"/>
              <a:defRPr sz="3612">
                <a:solidFill>
                  <a:srgbClr val="00374A"/>
                </a:solidFill>
                <a:latin typeface="Marker Felt"/>
                <a:ea typeface="Marker Felt"/>
                <a:cs typeface="Marker Felt"/>
                <a:sym typeface="Marker Felt"/>
              </a:defRPr>
            </a:pPr>
            <a:endParaRPr lang="de-DE" sz="2400" b="1" dirty="0">
              <a:solidFill>
                <a:srgbClr val="004273"/>
              </a:solidFill>
              <a:latin typeface="Bahnschrift" panose="020B0502040204020203" pitchFamily="34" charset="0"/>
              <a:cs typeface="Courier New" panose="02070309020205020404" pitchFamily="49" charset="0"/>
            </a:endParaRPr>
          </a:p>
          <a:p>
            <a:pPr algn="ctr"/>
            <a:endParaRPr lang="de-DE" sz="3200" b="1" dirty="0">
              <a:solidFill>
                <a:schemeClr val="accent1">
                  <a:lumMod val="50000"/>
                </a:schemeClr>
              </a:solidFill>
              <a:latin typeface="Bahnschrift" panose="020B0502040204020203" pitchFamily="34" charset="0"/>
            </a:endParaRPr>
          </a:p>
        </p:txBody>
      </p:sp>
      <p:pic>
        <p:nvPicPr>
          <p:cNvPr id="8" name="Grafik 7">
            <a:extLst>
              <a:ext uri="{FF2B5EF4-FFF2-40B4-BE49-F238E27FC236}">
                <a16:creationId xmlns:a16="http://schemas.microsoft.com/office/drawing/2014/main" id="{3EBFE870-1760-471A-B0AD-0F38ACB937F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22421" y="3805831"/>
            <a:ext cx="1399899" cy="854638"/>
          </a:xfrm>
          <a:prstGeom prst="rect">
            <a:avLst/>
          </a:prstGeom>
        </p:spPr>
      </p:pic>
      <p:pic>
        <p:nvPicPr>
          <p:cNvPr id="7" name="Grafik 6">
            <a:extLst>
              <a:ext uri="{FF2B5EF4-FFF2-40B4-BE49-F238E27FC236}">
                <a16:creationId xmlns:a16="http://schemas.microsoft.com/office/drawing/2014/main" id="{670DDC56-0C54-4D16-9F23-63B060E9903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07412" y="3733634"/>
            <a:ext cx="1399899" cy="854638"/>
          </a:xfrm>
          <a:prstGeom prst="rect">
            <a:avLst/>
          </a:prstGeom>
        </p:spPr>
      </p:pic>
      <p:pic>
        <p:nvPicPr>
          <p:cNvPr id="9" name="Grafik 8">
            <a:extLst>
              <a:ext uri="{FF2B5EF4-FFF2-40B4-BE49-F238E27FC236}">
                <a16:creationId xmlns:a16="http://schemas.microsoft.com/office/drawing/2014/main" id="{4929852B-36D5-4718-8AA4-BDF4A540470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29591" y="3701383"/>
            <a:ext cx="1399899" cy="854638"/>
          </a:xfrm>
          <a:prstGeom prst="rect">
            <a:avLst/>
          </a:prstGeom>
        </p:spPr>
      </p:pic>
      <p:pic>
        <p:nvPicPr>
          <p:cNvPr id="10" name="Grafik 9">
            <a:extLst>
              <a:ext uri="{FF2B5EF4-FFF2-40B4-BE49-F238E27FC236}">
                <a16:creationId xmlns:a16="http://schemas.microsoft.com/office/drawing/2014/main" id="{DB2DB9C7-9736-4B2D-A804-87DEFD162E0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772626" y="3626599"/>
            <a:ext cx="1399899" cy="854638"/>
          </a:xfrm>
          <a:prstGeom prst="rect">
            <a:avLst/>
          </a:prstGeom>
        </p:spPr>
      </p:pic>
      <p:sp>
        <p:nvSpPr>
          <p:cNvPr id="4" name="Rechteck 3">
            <a:extLst>
              <a:ext uri="{FF2B5EF4-FFF2-40B4-BE49-F238E27FC236}">
                <a16:creationId xmlns:a16="http://schemas.microsoft.com/office/drawing/2014/main" id="{A4B9FD1F-2A20-4DBD-933B-ED962CD4103E}"/>
              </a:ext>
            </a:extLst>
          </p:cNvPr>
          <p:cNvSpPr/>
          <p:nvPr/>
        </p:nvSpPr>
        <p:spPr>
          <a:xfrm>
            <a:off x="2240771" y="774688"/>
            <a:ext cx="6969781" cy="1323439"/>
          </a:xfrm>
          <a:prstGeom prst="rect">
            <a:avLst/>
          </a:prstGeom>
        </p:spPr>
        <p:txBody>
          <a:bodyPr wrap="square">
            <a:spAutoFit/>
          </a:bodyPr>
          <a:lstStyle/>
          <a:p>
            <a:r>
              <a:rPr lang="de-DE" sz="4000" b="1" dirty="0">
                <a:solidFill>
                  <a:schemeClr val="accent1">
                    <a:lumMod val="50000"/>
                  </a:schemeClr>
                </a:solidFill>
                <a:latin typeface="Bahnschrift" panose="020B0502040204020203" pitchFamily="34" charset="0"/>
              </a:rPr>
              <a:t>Kein Event, sondern Beziehungsnetzwerk</a:t>
            </a:r>
          </a:p>
        </p:txBody>
      </p:sp>
      <p:sp>
        <p:nvSpPr>
          <p:cNvPr id="11" name="Pfeil: nach unten gekrümmt 10">
            <a:extLst>
              <a:ext uri="{FF2B5EF4-FFF2-40B4-BE49-F238E27FC236}">
                <a16:creationId xmlns:a16="http://schemas.microsoft.com/office/drawing/2014/main" id="{9EBA6F4E-D6FF-4013-896D-BFC36392E314}"/>
              </a:ext>
            </a:extLst>
          </p:cNvPr>
          <p:cNvSpPr/>
          <p:nvPr/>
        </p:nvSpPr>
        <p:spPr>
          <a:xfrm>
            <a:off x="3498980" y="3439318"/>
            <a:ext cx="1259632" cy="162720"/>
          </a:xfrm>
          <a:prstGeom prst="curved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chemeClr val="tx1"/>
              </a:solidFill>
            </a:endParaRPr>
          </a:p>
        </p:txBody>
      </p:sp>
      <p:sp>
        <p:nvSpPr>
          <p:cNvPr id="12" name="Pfeil: nach unten gekrümmt 11">
            <a:extLst>
              <a:ext uri="{FF2B5EF4-FFF2-40B4-BE49-F238E27FC236}">
                <a16:creationId xmlns:a16="http://schemas.microsoft.com/office/drawing/2014/main" id="{C4245D37-985D-467A-AC45-79C29A02208A}"/>
              </a:ext>
            </a:extLst>
          </p:cNvPr>
          <p:cNvSpPr/>
          <p:nvPr/>
        </p:nvSpPr>
        <p:spPr>
          <a:xfrm>
            <a:off x="5510155" y="3478839"/>
            <a:ext cx="1259632" cy="162720"/>
          </a:xfrm>
          <a:prstGeom prst="curved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chemeClr val="tx1"/>
              </a:solidFill>
            </a:endParaRPr>
          </a:p>
        </p:txBody>
      </p:sp>
      <p:sp>
        <p:nvSpPr>
          <p:cNvPr id="13" name="Pfeil: nach unten gekrümmt 12">
            <a:extLst>
              <a:ext uri="{FF2B5EF4-FFF2-40B4-BE49-F238E27FC236}">
                <a16:creationId xmlns:a16="http://schemas.microsoft.com/office/drawing/2014/main" id="{F4679DFF-7554-423B-B19A-71C5060F60DA}"/>
              </a:ext>
            </a:extLst>
          </p:cNvPr>
          <p:cNvSpPr/>
          <p:nvPr/>
        </p:nvSpPr>
        <p:spPr>
          <a:xfrm>
            <a:off x="7521330" y="3526400"/>
            <a:ext cx="1704391" cy="102395"/>
          </a:xfrm>
          <a:prstGeom prst="curved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chemeClr val="tx1"/>
              </a:solidFill>
            </a:endParaRPr>
          </a:p>
        </p:txBody>
      </p:sp>
      <p:sp>
        <p:nvSpPr>
          <p:cNvPr id="14" name="Pfeil: Fünfeck 13">
            <a:extLst>
              <a:ext uri="{FF2B5EF4-FFF2-40B4-BE49-F238E27FC236}">
                <a16:creationId xmlns:a16="http://schemas.microsoft.com/office/drawing/2014/main" id="{0450DCAE-9C9C-462A-8FBB-B9908C7DFB1A}"/>
              </a:ext>
            </a:extLst>
          </p:cNvPr>
          <p:cNvSpPr/>
          <p:nvPr/>
        </p:nvSpPr>
        <p:spPr>
          <a:xfrm rot="16200000">
            <a:off x="3749653" y="4698908"/>
            <a:ext cx="830425" cy="471509"/>
          </a:xfrm>
          <a:prstGeom prst="homePlate">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5" name="Textfeld 14">
            <a:extLst>
              <a:ext uri="{FF2B5EF4-FFF2-40B4-BE49-F238E27FC236}">
                <a16:creationId xmlns:a16="http://schemas.microsoft.com/office/drawing/2014/main" id="{61D1A1A2-9C1C-4E0E-BE17-8D66B17A7B72}"/>
              </a:ext>
            </a:extLst>
          </p:cNvPr>
          <p:cNvSpPr txBox="1"/>
          <p:nvPr/>
        </p:nvSpPr>
        <p:spPr>
          <a:xfrm>
            <a:off x="3660650" y="5461593"/>
            <a:ext cx="936292" cy="369332"/>
          </a:xfrm>
          <a:prstGeom prst="rect">
            <a:avLst/>
          </a:prstGeom>
          <a:noFill/>
        </p:spPr>
        <p:txBody>
          <a:bodyPr wrap="square" rtlCol="0">
            <a:spAutoFit/>
          </a:bodyPr>
          <a:lstStyle/>
          <a:p>
            <a:r>
              <a:rPr lang="de-DE" dirty="0">
                <a:solidFill>
                  <a:schemeClr val="accent1">
                    <a:lumMod val="50000"/>
                  </a:schemeClr>
                </a:solidFill>
                <a:latin typeface="Bahnschrift" panose="020B0502040204020203" pitchFamily="34" charset="0"/>
              </a:rPr>
              <a:t>Schule</a:t>
            </a:r>
          </a:p>
        </p:txBody>
      </p:sp>
      <p:sp>
        <p:nvSpPr>
          <p:cNvPr id="16" name="Pfeil: Fünfeck 15">
            <a:extLst>
              <a:ext uri="{FF2B5EF4-FFF2-40B4-BE49-F238E27FC236}">
                <a16:creationId xmlns:a16="http://schemas.microsoft.com/office/drawing/2014/main" id="{F5DED751-492C-4725-A9D5-8F485A05B423}"/>
              </a:ext>
            </a:extLst>
          </p:cNvPr>
          <p:cNvSpPr/>
          <p:nvPr/>
        </p:nvSpPr>
        <p:spPr>
          <a:xfrm rot="16200000">
            <a:off x="5817643" y="4647915"/>
            <a:ext cx="830425" cy="471509"/>
          </a:xfrm>
          <a:prstGeom prst="homePlate">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7" name="Pfeil: Fünfeck 16">
            <a:extLst>
              <a:ext uri="{FF2B5EF4-FFF2-40B4-BE49-F238E27FC236}">
                <a16:creationId xmlns:a16="http://schemas.microsoft.com/office/drawing/2014/main" id="{B29F0A5E-DF2D-448E-9495-3FA33E72C58F}"/>
              </a:ext>
            </a:extLst>
          </p:cNvPr>
          <p:cNvSpPr/>
          <p:nvPr/>
        </p:nvSpPr>
        <p:spPr>
          <a:xfrm rot="16200000">
            <a:off x="7278523" y="5063127"/>
            <a:ext cx="830425" cy="471509"/>
          </a:xfrm>
          <a:prstGeom prst="homePlate">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8" name="Textfeld 17">
            <a:extLst>
              <a:ext uri="{FF2B5EF4-FFF2-40B4-BE49-F238E27FC236}">
                <a16:creationId xmlns:a16="http://schemas.microsoft.com/office/drawing/2014/main" id="{7D69CA8E-633C-4909-9905-99D4C31820A5}"/>
              </a:ext>
            </a:extLst>
          </p:cNvPr>
          <p:cNvSpPr txBox="1"/>
          <p:nvPr/>
        </p:nvSpPr>
        <p:spPr>
          <a:xfrm>
            <a:off x="5764709" y="5351114"/>
            <a:ext cx="936292" cy="369332"/>
          </a:xfrm>
          <a:prstGeom prst="rect">
            <a:avLst/>
          </a:prstGeom>
          <a:noFill/>
        </p:spPr>
        <p:txBody>
          <a:bodyPr wrap="square" rtlCol="0">
            <a:spAutoFit/>
          </a:bodyPr>
          <a:lstStyle/>
          <a:p>
            <a:r>
              <a:rPr lang="de-DE" dirty="0">
                <a:solidFill>
                  <a:schemeClr val="accent1">
                    <a:lumMod val="50000"/>
                  </a:schemeClr>
                </a:solidFill>
                <a:latin typeface="Bahnschrift" panose="020B0502040204020203" pitchFamily="34" charset="0"/>
              </a:rPr>
              <a:t>Bäcker</a:t>
            </a:r>
          </a:p>
        </p:txBody>
      </p:sp>
      <p:sp>
        <p:nvSpPr>
          <p:cNvPr id="19" name="Textfeld 18">
            <a:extLst>
              <a:ext uri="{FF2B5EF4-FFF2-40B4-BE49-F238E27FC236}">
                <a16:creationId xmlns:a16="http://schemas.microsoft.com/office/drawing/2014/main" id="{07A788E5-ED4B-4249-93BF-404492B09CB2}"/>
              </a:ext>
            </a:extLst>
          </p:cNvPr>
          <p:cNvSpPr txBox="1"/>
          <p:nvPr/>
        </p:nvSpPr>
        <p:spPr>
          <a:xfrm>
            <a:off x="7080173" y="5729309"/>
            <a:ext cx="1665854" cy="369332"/>
          </a:xfrm>
          <a:prstGeom prst="rect">
            <a:avLst/>
          </a:prstGeom>
          <a:noFill/>
        </p:spPr>
        <p:txBody>
          <a:bodyPr wrap="square" rtlCol="0">
            <a:spAutoFit/>
          </a:bodyPr>
          <a:lstStyle/>
          <a:p>
            <a:r>
              <a:rPr lang="de-DE" dirty="0">
                <a:solidFill>
                  <a:schemeClr val="accent1">
                    <a:lumMod val="50000"/>
                  </a:schemeClr>
                </a:solidFill>
                <a:latin typeface="Bahnschrift" panose="020B0502040204020203" pitchFamily="34" charset="0"/>
              </a:rPr>
              <a:t>Kindergarten</a:t>
            </a:r>
          </a:p>
        </p:txBody>
      </p:sp>
    </p:spTree>
    <p:extLst>
      <p:ext uri="{BB962C8B-B14F-4D97-AF65-F5344CB8AC3E}">
        <p14:creationId xmlns:p14="http://schemas.microsoft.com/office/powerpoint/2010/main" val="63435453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nhaltsplatzhalter 4">
            <a:extLst>
              <a:ext uri="{FF2B5EF4-FFF2-40B4-BE49-F238E27FC236}">
                <a16:creationId xmlns:a16="http://schemas.microsoft.com/office/drawing/2014/main" id="{A7F044CA-2B2C-4CD1-8A4B-5A83FB7FA68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
            <a:ext cx="12192000" cy="6858000"/>
          </a:xfrm>
          <a:prstGeom prst="rect">
            <a:avLst/>
          </a:prstGeom>
        </p:spPr>
      </p:pic>
      <p:sp>
        <p:nvSpPr>
          <p:cNvPr id="8" name="Rechteck 7">
            <a:extLst>
              <a:ext uri="{FF2B5EF4-FFF2-40B4-BE49-F238E27FC236}">
                <a16:creationId xmlns:a16="http://schemas.microsoft.com/office/drawing/2014/main" id="{3DD1253F-8CEA-4325-9C43-92A930D8435D}"/>
              </a:ext>
            </a:extLst>
          </p:cNvPr>
          <p:cNvSpPr/>
          <p:nvPr/>
        </p:nvSpPr>
        <p:spPr>
          <a:xfrm>
            <a:off x="2074900" y="522328"/>
            <a:ext cx="7069100" cy="646331"/>
          </a:xfrm>
          <a:prstGeom prst="rect">
            <a:avLst/>
          </a:prstGeom>
        </p:spPr>
        <p:txBody>
          <a:bodyPr wrap="square">
            <a:spAutoFit/>
          </a:bodyPr>
          <a:lstStyle/>
          <a:p>
            <a:r>
              <a:rPr lang="de-DE" sz="3600" b="1" dirty="0">
                <a:solidFill>
                  <a:schemeClr val="accent1">
                    <a:lumMod val="50000"/>
                  </a:schemeClr>
                </a:solidFill>
                <a:latin typeface="Bahnschrift" panose="020B0502040204020203" pitchFamily="34" charset="0"/>
              </a:rPr>
              <a:t>Chancen von Kirche Kunterbunt</a:t>
            </a:r>
            <a:endParaRPr lang="de-DE" sz="3600" dirty="0">
              <a:solidFill>
                <a:schemeClr val="accent1">
                  <a:lumMod val="50000"/>
                </a:schemeClr>
              </a:solidFill>
            </a:endParaRPr>
          </a:p>
        </p:txBody>
      </p:sp>
      <p:pic>
        <p:nvPicPr>
          <p:cNvPr id="5" name="Grafik 4">
            <a:extLst>
              <a:ext uri="{FF2B5EF4-FFF2-40B4-BE49-F238E27FC236}">
                <a16:creationId xmlns:a16="http://schemas.microsoft.com/office/drawing/2014/main" id="{D9D68539-FA9A-4CF1-B650-B1AA7874EB9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20596" y="5314330"/>
            <a:ext cx="2303448" cy="1406254"/>
          </a:xfrm>
          <a:prstGeom prst="rect">
            <a:avLst/>
          </a:prstGeom>
        </p:spPr>
      </p:pic>
      <p:sp>
        <p:nvSpPr>
          <p:cNvPr id="2" name="Rechteck 1">
            <a:extLst>
              <a:ext uri="{FF2B5EF4-FFF2-40B4-BE49-F238E27FC236}">
                <a16:creationId xmlns:a16="http://schemas.microsoft.com/office/drawing/2014/main" id="{BFA38DAB-800A-4448-BDAC-1FBE7913482C}"/>
              </a:ext>
            </a:extLst>
          </p:cNvPr>
          <p:cNvSpPr/>
          <p:nvPr/>
        </p:nvSpPr>
        <p:spPr>
          <a:xfrm>
            <a:off x="2074900" y="1168659"/>
            <a:ext cx="6246140" cy="4924425"/>
          </a:xfrm>
          <a:prstGeom prst="rect">
            <a:avLst/>
          </a:prstGeom>
        </p:spPr>
        <p:txBody>
          <a:bodyPr wrap="square">
            <a:spAutoFit/>
          </a:bodyPr>
          <a:lstStyle/>
          <a:p>
            <a:pPr>
              <a:spcAft>
                <a:spcPts val="1200"/>
              </a:spcAft>
              <a:buSzPts val="6400"/>
              <a:defRPr sz="3612">
                <a:solidFill>
                  <a:srgbClr val="00374A"/>
                </a:solidFill>
                <a:latin typeface="Marker Felt"/>
                <a:ea typeface="Marker Felt"/>
                <a:cs typeface="Marker Felt"/>
                <a:sym typeface="Marker Felt"/>
              </a:defRPr>
            </a:pPr>
            <a:r>
              <a:rPr lang="de-DE" sz="2400" b="1" dirty="0">
                <a:solidFill>
                  <a:srgbClr val="00374A"/>
                </a:solidFill>
                <a:latin typeface="Bahnschrift" panose="020B0502040204020203" pitchFamily="34" charset="0"/>
              </a:rPr>
              <a:t>Familien erleben eine „</a:t>
            </a:r>
            <a:r>
              <a:rPr lang="de-DE" sz="2400" b="1" dirty="0" err="1">
                <a:solidFill>
                  <a:srgbClr val="00374A"/>
                </a:solidFill>
                <a:latin typeface="Bahnschrift" panose="020B0502040204020203" pitchFamily="34" charset="0"/>
              </a:rPr>
              <a:t>quality</a:t>
            </a:r>
            <a:r>
              <a:rPr lang="de-DE" sz="2400" b="1" dirty="0">
                <a:solidFill>
                  <a:srgbClr val="00374A"/>
                </a:solidFill>
                <a:latin typeface="Bahnschrift" panose="020B0502040204020203" pitchFamily="34" charset="0"/>
              </a:rPr>
              <a:t> time“</a:t>
            </a:r>
          </a:p>
          <a:p>
            <a:pPr>
              <a:spcBef>
                <a:spcPts val="0"/>
              </a:spcBef>
              <a:spcAft>
                <a:spcPts val="1200"/>
              </a:spcAft>
              <a:buSzPts val="6400"/>
              <a:defRPr sz="3612">
                <a:solidFill>
                  <a:srgbClr val="00374A"/>
                </a:solidFill>
                <a:latin typeface="Marker Felt"/>
                <a:ea typeface="Marker Felt"/>
                <a:cs typeface="Marker Felt"/>
                <a:sym typeface="Marker Felt"/>
              </a:defRPr>
            </a:pPr>
            <a:r>
              <a:rPr lang="de-DE" sz="2400" b="1" dirty="0">
                <a:solidFill>
                  <a:srgbClr val="00374A"/>
                </a:solidFill>
                <a:latin typeface="Bahnschrift" panose="020B0502040204020203" pitchFamily="34" charset="0"/>
              </a:rPr>
              <a:t>Kein neues Kinderprogramm, sondern Kirche für die ganze Familie</a:t>
            </a:r>
          </a:p>
          <a:p>
            <a:pPr>
              <a:spcBef>
                <a:spcPts val="0"/>
              </a:spcBef>
              <a:spcAft>
                <a:spcPts val="1200"/>
              </a:spcAft>
              <a:buSzPts val="6400"/>
              <a:defRPr sz="3612">
                <a:solidFill>
                  <a:srgbClr val="00374A"/>
                </a:solidFill>
                <a:latin typeface="Marker Felt"/>
                <a:ea typeface="Marker Felt"/>
                <a:cs typeface="Marker Felt"/>
                <a:sym typeface="Marker Felt"/>
              </a:defRPr>
            </a:pPr>
            <a:r>
              <a:rPr lang="de-DE" sz="2400" b="1" dirty="0">
                <a:solidFill>
                  <a:srgbClr val="00374A"/>
                </a:solidFill>
                <a:latin typeface="Bahnschrift" panose="020B0502040204020203" pitchFamily="34" charset="0"/>
              </a:rPr>
              <a:t>Ideal für bisher Kirchendistanzierte</a:t>
            </a:r>
          </a:p>
          <a:p>
            <a:pPr>
              <a:spcBef>
                <a:spcPts val="0"/>
              </a:spcBef>
              <a:spcAft>
                <a:spcPts val="1200"/>
              </a:spcAft>
              <a:buSzPts val="6400"/>
              <a:defRPr sz="3612">
                <a:solidFill>
                  <a:srgbClr val="00374A"/>
                </a:solidFill>
                <a:latin typeface="Marker Felt"/>
                <a:ea typeface="Marker Felt"/>
                <a:cs typeface="Marker Felt"/>
                <a:sym typeface="Marker Felt"/>
              </a:defRPr>
            </a:pPr>
            <a:r>
              <a:rPr lang="de-DE" sz="2400" b="1" dirty="0">
                <a:solidFill>
                  <a:srgbClr val="00374A"/>
                </a:solidFill>
                <a:latin typeface="Bahnschrift" panose="020B0502040204020203" pitchFamily="34" charset="0"/>
              </a:rPr>
              <a:t>keine Brücke zum Sonntagsgottesdienst, sondern eine eigene Gestalt von Gemeinde</a:t>
            </a:r>
          </a:p>
          <a:p>
            <a:pPr>
              <a:spcBef>
                <a:spcPts val="0"/>
              </a:spcBef>
              <a:spcAft>
                <a:spcPts val="1200"/>
              </a:spcAft>
              <a:buSzPts val="6400"/>
              <a:defRPr sz="3612">
                <a:solidFill>
                  <a:srgbClr val="00374A"/>
                </a:solidFill>
                <a:latin typeface="Marker Felt"/>
                <a:ea typeface="Marker Felt"/>
                <a:cs typeface="Marker Felt"/>
                <a:sym typeface="Marker Felt"/>
              </a:defRPr>
            </a:pPr>
            <a:r>
              <a:rPr lang="de-DE" sz="2400" b="1" dirty="0">
                <a:solidFill>
                  <a:srgbClr val="00374A"/>
                </a:solidFill>
                <a:latin typeface="Bahnschrift" panose="020B0502040204020203" pitchFamily="34" charset="0"/>
              </a:rPr>
              <a:t>kein monatliches Event, sondern ein Beziehungsnetzwerk, in dem Menschen erste Schritte der Nachfolge gehen </a:t>
            </a:r>
          </a:p>
          <a:p>
            <a:pPr>
              <a:spcBef>
                <a:spcPts val="0"/>
              </a:spcBef>
              <a:spcAft>
                <a:spcPts val="1200"/>
              </a:spcAft>
              <a:buSzPts val="6400"/>
              <a:defRPr sz="3612">
                <a:solidFill>
                  <a:srgbClr val="00374A"/>
                </a:solidFill>
                <a:latin typeface="Marker Felt"/>
                <a:ea typeface="Marker Felt"/>
                <a:cs typeface="Marker Felt"/>
                <a:sym typeface="Marker Felt"/>
              </a:defRPr>
            </a:pPr>
            <a:r>
              <a:rPr lang="de-DE" sz="2400" b="1" dirty="0">
                <a:solidFill>
                  <a:srgbClr val="00374A"/>
                </a:solidFill>
                <a:latin typeface="Bahnschrift" panose="020B0502040204020203" pitchFamily="34" charset="0"/>
              </a:rPr>
              <a:t>Unterschiedliche Gaben von Mitarbeitenden haben ihren Platz</a:t>
            </a:r>
          </a:p>
        </p:txBody>
      </p:sp>
    </p:spTree>
    <p:extLst>
      <p:ext uri="{BB962C8B-B14F-4D97-AF65-F5344CB8AC3E}">
        <p14:creationId xmlns:p14="http://schemas.microsoft.com/office/powerpoint/2010/main" val="11143602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3DFCE86-DCC1-42BD-A7F8-05341695811F}"/>
              </a:ext>
            </a:extLst>
          </p:cNvPr>
          <p:cNvSpPr>
            <a:spLocks noGrp="1"/>
          </p:cNvSpPr>
          <p:nvPr>
            <p:ph type="title"/>
          </p:nvPr>
        </p:nvSpPr>
        <p:spPr/>
        <p:txBody>
          <a:bodyPr/>
          <a:lstStyle/>
          <a:p>
            <a:endParaRPr lang="de-DE"/>
          </a:p>
        </p:txBody>
      </p:sp>
      <p:pic>
        <p:nvPicPr>
          <p:cNvPr id="5" name="Inhaltsplatzhalter 4">
            <a:extLst>
              <a:ext uri="{FF2B5EF4-FFF2-40B4-BE49-F238E27FC236}">
                <a16:creationId xmlns:a16="http://schemas.microsoft.com/office/drawing/2014/main" id="{6270E5B6-0895-4BF5-8D2C-B7FDC6B5CE81}"/>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571044" y="1690688"/>
            <a:ext cx="7735712" cy="4351338"/>
          </a:xfrm>
        </p:spPr>
      </p:pic>
      <p:sp>
        <p:nvSpPr>
          <p:cNvPr id="10" name="Textfeld 9">
            <a:extLst>
              <a:ext uri="{FF2B5EF4-FFF2-40B4-BE49-F238E27FC236}">
                <a16:creationId xmlns:a16="http://schemas.microsoft.com/office/drawing/2014/main" id="{5F8F6271-2E79-4D64-BBAE-32382F73F955}"/>
              </a:ext>
            </a:extLst>
          </p:cNvPr>
          <p:cNvSpPr txBox="1"/>
          <p:nvPr/>
        </p:nvSpPr>
        <p:spPr>
          <a:xfrm>
            <a:off x="1964972" y="982802"/>
            <a:ext cx="7962900" cy="707886"/>
          </a:xfrm>
          <a:prstGeom prst="rect">
            <a:avLst/>
          </a:prstGeom>
          <a:noFill/>
        </p:spPr>
        <p:txBody>
          <a:bodyPr wrap="square" rtlCol="0">
            <a:spAutoFit/>
          </a:bodyPr>
          <a:lstStyle/>
          <a:p>
            <a:r>
              <a:rPr lang="de-DE" sz="4000" dirty="0">
                <a:latin typeface="Bahnschrift" panose="020B0502040204020203" pitchFamily="34" charset="0"/>
              </a:rPr>
              <a:t>Öffentlichkeitsarbeit</a:t>
            </a:r>
          </a:p>
        </p:txBody>
      </p:sp>
      <p:pic>
        <p:nvPicPr>
          <p:cNvPr id="8" name="Inhaltsplatzhalter 4">
            <a:extLst>
              <a:ext uri="{FF2B5EF4-FFF2-40B4-BE49-F238E27FC236}">
                <a16:creationId xmlns:a16="http://schemas.microsoft.com/office/drawing/2014/main" id="{984ACE8C-D027-4F1B-82C3-BFE317D5C73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12192000" cy="6858000"/>
          </a:xfrm>
          <a:prstGeom prst="rect">
            <a:avLst/>
          </a:prstGeom>
        </p:spPr>
      </p:pic>
      <p:pic>
        <p:nvPicPr>
          <p:cNvPr id="11" name="Grafik 10">
            <a:extLst>
              <a:ext uri="{FF2B5EF4-FFF2-40B4-BE49-F238E27FC236}">
                <a16:creationId xmlns:a16="http://schemas.microsoft.com/office/drawing/2014/main" id="{15892F8D-1FB4-41A5-84AB-819A45C28F0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632655" y="1828281"/>
            <a:ext cx="6627533" cy="3201435"/>
          </a:xfrm>
          <a:prstGeom prst="rect">
            <a:avLst/>
          </a:prstGeom>
        </p:spPr>
      </p:pic>
      <p:sp>
        <p:nvSpPr>
          <p:cNvPr id="3" name="Rechteck 2">
            <a:extLst>
              <a:ext uri="{FF2B5EF4-FFF2-40B4-BE49-F238E27FC236}">
                <a16:creationId xmlns:a16="http://schemas.microsoft.com/office/drawing/2014/main" id="{0D9E6F78-F053-429C-9060-7CFB6150696D}"/>
              </a:ext>
            </a:extLst>
          </p:cNvPr>
          <p:cNvSpPr/>
          <p:nvPr/>
        </p:nvSpPr>
        <p:spPr>
          <a:xfrm>
            <a:off x="2632655" y="882157"/>
            <a:ext cx="2383986" cy="646331"/>
          </a:xfrm>
          <a:prstGeom prst="rect">
            <a:avLst/>
          </a:prstGeom>
        </p:spPr>
        <p:txBody>
          <a:bodyPr wrap="none">
            <a:spAutoFit/>
          </a:bodyPr>
          <a:lstStyle/>
          <a:p>
            <a:r>
              <a:rPr lang="de-DE" sz="3600" b="1" dirty="0">
                <a:solidFill>
                  <a:schemeClr val="accent1">
                    <a:lumMod val="50000"/>
                  </a:schemeClr>
                </a:solidFill>
                <a:latin typeface="Bahnschrift" panose="020B0502040204020203" pitchFamily="34" charset="0"/>
              </a:rPr>
              <a:t>Homepage</a:t>
            </a:r>
          </a:p>
        </p:txBody>
      </p:sp>
    </p:spTree>
    <p:extLst>
      <p:ext uri="{BB962C8B-B14F-4D97-AF65-F5344CB8AC3E}">
        <p14:creationId xmlns:p14="http://schemas.microsoft.com/office/powerpoint/2010/main" val="384251126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3DFCE86-DCC1-42BD-A7F8-05341695811F}"/>
              </a:ext>
            </a:extLst>
          </p:cNvPr>
          <p:cNvSpPr>
            <a:spLocks noGrp="1"/>
          </p:cNvSpPr>
          <p:nvPr>
            <p:ph type="title"/>
          </p:nvPr>
        </p:nvSpPr>
        <p:spPr/>
        <p:txBody>
          <a:bodyPr/>
          <a:lstStyle/>
          <a:p>
            <a:endParaRPr lang="de-DE"/>
          </a:p>
        </p:txBody>
      </p:sp>
      <p:pic>
        <p:nvPicPr>
          <p:cNvPr id="5" name="Inhaltsplatzhalter 4">
            <a:extLst>
              <a:ext uri="{FF2B5EF4-FFF2-40B4-BE49-F238E27FC236}">
                <a16:creationId xmlns:a16="http://schemas.microsoft.com/office/drawing/2014/main" id="{6270E5B6-0895-4BF5-8D2C-B7FDC6B5CE81}"/>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571044" y="1690688"/>
            <a:ext cx="7735712" cy="4351338"/>
          </a:xfrm>
        </p:spPr>
      </p:pic>
      <p:sp>
        <p:nvSpPr>
          <p:cNvPr id="10" name="Textfeld 9">
            <a:extLst>
              <a:ext uri="{FF2B5EF4-FFF2-40B4-BE49-F238E27FC236}">
                <a16:creationId xmlns:a16="http://schemas.microsoft.com/office/drawing/2014/main" id="{5F8F6271-2E79-4D64-BBAE-32382F73F955}"/>
              </a:ext>
            </a:extLst>
          </p:cNvPr>
          <p:cNvSpPr txBox="1"/>
          <p:nvPr/>
        </p:nvSpPr>
        <p:spPr>
          <a:xfrm>
            <a:off x="1964972" y="982802"/>
            <a:ext cx="7962900" cy="707886"/>
          </a:xfrm>
          <a:prstGeom prst="rect">
            <a:avLst/>
          </a:prstGeom>
          <a:noFill/>
        </p:spPr>
        <p:txBody>
          <a:bodyPr wrap="square" rtlCol="0">
            <a:spAutoFit/>
          </a:bodyPr>
          <a:lstStyle/>
          <a:p>
            <a:r>
              <a:rPr lang="de-DE" sz="4000" dirty="0">
                <a:latin typeface="Bahnschrift" panose="020B0502040204020203" pitchFamily="34" charset="0"/>
              </a:rPr>
              <a:t>Öffentlichkeitsarbeit</a:t>
            </a:r>
          </a:p>
        </p:txBody>
      </p:sp>
      <p:pic>
        <p:nvPicPr>
          <p:cNvPr id="11" name="Inhaltsplatzhalter 4">
            <a:extLst>
              <a:ext uri="{FF2B5EF4-FFF2-40B4-BE49-F238E27FC236}">
                <a16:creationId xmlns:a16="http://schemas.microsoft.com/office/drawing/2014/main" id="{A1E73979-5103-49C8-AFAC-430CDEF98F2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161036"/>
            <a:ext cx="12192000" cy="6858000"/>
          </a:xfrm>
          <a:prstGeom prst="rect">
            <a:avLst/>
          </a:prstGeom>
        </p:spPr>
      </p:pic>
      <p:pic>
        <p:nvPicPr>
          <p:cNvPr id="8" name="Grafik 7">
            <a:extLst>
              <a:ext uri="{FF2B5EF4-FFF2-40B4-BE49-F238E27FC236}">
                <a16:creationId xmlns:a16="http://schemas.microsoft.com/office/drawing/2014/main" id="{F284E69C-0393-4D91-BB66-72486DC1FB6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515699" y="1752061"/>
            <a:ext cx="7160601" cy="3675950"/>
          </a:xfrm>
          <a:prstGeom prst="rect">
            <a:avLst/>
          </a:prstGeom>
        </p:spPr>
      </p:pic>
      <p:sp>
        <p:nvSpPr>
          <p:cNvPr id="3" name="Rechteck 2">
            <a:extLst>
              <a:ext uri="{FF2B5EF4-FFF2-40B4-BE49-F238E27FC236}">
                <a16:creationId xmlns:a16="http://schemas.microsoft.com/office/drawing/2014/main" id="{7B6C7913-5FBF-4278-84B7-D83F909C9E36}"/>
              </a:ext>
            </a:extLst>
          </p:cNvPr>
          <p:cNvSpPr/>
          <p:nvPr/>
        </p:nvSpPr>
        <p:spPr>
          <a:xfrm>
            <a:off x="2390244" y="772593"/>
            <a:ext cx="6660798" cy="730906"/>
          </a:xfrm>
          <a:prstGeom prst="rect">
            <a:avLst/>
          </a:prstGeom>
        </p:spPr>
        <p:txBody>
          <a:bodyPr wrap="none">
            <a:spAutoFit/>
          </a:bodyPr>
          <a:lstStyle/>
          <a:p>
            <a:pPr>
              <a:lnSpc>
                <a:spcPct val="150000"/>
              </a:lnSpc>
            </a:pPr>
            <a:r>
              <a:rPr lang="de-DE" sz="3200" b="1" dirty="0">
                <a:solidFill>
                  <a:schemeClr val="accent1">
                    <a:lumMod val="50000"/>
                  </a:schemeClr>
                </a:solidFill>
                <a:latin typeface="Bahnschrift" panose="020B0502040204020203" pitchFamily="34" charset="0"/>
              </a:rPr>
              <a:t>Ansprechpersonen auf der Website</a:t>
            </a:r>
          </a:p>
        </p:txBody>
      </p:sp>
      <p:sp>
        <p:nvSpPr>
          <p:cNvPr id="4" name="Rechteck 3">
            <a:extLst>
              <a:ext uri="{FF2B5EF4-FFF2-40B4-BE49-F238E27FC236}">
                <a16:creationId xmlns:a16="http://schemas.microsoft.com/office/drawing/2014/main" id="{1E05F74C-FEFB-4959-988A-6ED63D0C36F2}"/>
              </a:ext>
            </a:extLst>
          </p:cNvPr>
          <p:cNvSpPr/>
          <p:nvPr/>
        </p:nvSpPr>
        <p:spPr>
          <a:xfrm>
            <a:off x="3967852" y="5503993"/>
            <a:ext cx="4256293" cy="462050"/>
          </a:xfrm>
          <a:prstGeom prst="rect">
            <a:avLst/>
          </a:prstGeom>
        </p:spPr>
        <p:txBody>
          <a:bodyPr wrap="none">
            <a:spAutoFit/>
          </a:bodyPr>
          <a:lstStyle/>
          <a:p>
            <a:pPr>
              <a:lnSpc>
                <a:spcPct val="150000"/>
              </a:lnSpc>
            </a:pPr>
            <a:r>
              <a:rPr lang="de-DE" b="1" dirty="0">
                <a:solidFill>
                  <a:schemeClr val="accent1">
                    <a:lumMod val="50000"/>
                  </a:schemeClr>
                </a:solidFill>
                <a:latin typeface="Bahnschrift" panose="020B0502040204020203" pitchFamily="34" charset="0"/>
              </a:rPr>
              <a:t>Regional und in Kirchen und Verbänden</a:t>
            </a:r>
            <a:endParaRPr lang="de-DE" dirty="0">
              <a:solidFill>
                <a:schemeClr val="accent1">
                  <a:lumMod val="50000"/>
                </a:schemeClr>
              </a:solidFill>
            </a:endParaRPr>
          </a:p>
        </p:txBody>
      </p:sp>
    </p:spTree>
    <p:extLst>
      <p:ext uri="{BB962C8B-B14F-4D97-AF65-F5344CB8AC3E}">
        <p14:creationId xmlns:p14="http://schemas.microsoft.com/office/powerpoint/2010/main" val="329543439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3DFCE86-DCC1-42BD-A7F8-05341695811F}"/>
              </a:ext>
            </a:extLst>
          </p:cNvPr>
          <p:cNvSpPr>
            <a:spLocks noGrp="1"/>
          </p:cNvSpPr>
          <p:nvPr>
            <p:ph type="title"/>
          </p:nvPr>
        </p:nvSpPr>
        <p:spPr/>
        <p:txBody>
          <a:bodyPr/>
          <a:lstStyle/>
          <a:p>
            <a:endParaRPr lang="de-DE"/>
          </a:p>
        </p:txBody>
      </p:sp>
      <p:pic>
        <p:nvPicPr>
          <p:cNvPr id="5" name="Inhaltsplatzhalter 4">
            <a:extLst>
              <a:ext uri="{FF2B5EF4-FFF2-40B4-BE49-F238E27FC236}">
                <a16:creationId xmlns:a16="http://schemas.microsoft.com/office/drawing/2014/main" id="{6270E5B6-0895-4BF5-8D2C-B7FDC6B5CE81}"/>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571044" y="1690688"/>
            <a:ext cx="7735712" cy="4351338"/>
          </a:xfrm>
        </p:spPr>
      </p:pic>
      <p:sp>
        <p:nvSpPr>
          <p:cNvPr id="10" name="Textfeld 9">
            <a:extLst>
              <a:ext uri="{FF2B5EF4-FFF2-40B4-BE49-F238E27FC236}">
                <a16:creationId xmlns:a16="http://schemas.microsoft.com/office/drawing/2014/main" id="{5F8F6271-2E79-4D64-BBAE-32382F73F955}"/>
              </a:ext>
            </a:extLst>
          </p:cNvPr>
          <p:cNvSpPr txBox="1"/>
          <p:nvPr/>
        </p:nvSpPr>
        <p:spPr>
          <a:xfrm>
            <a:off x="1964972" y="982802"/>
            <a:ext cx="7962900" cy="707886"/>
          </a:xfrm>
          <a:prstGeom prst="rect">
            <a:avLst/>
          </a:prstGeom>
          <a:noFill/>
        </p:spPr>
        <p:txBody>
          <a:bodyPr wrap="square" rtlCol="0">
            <a:spAutoFit/>
          </a:bodyPr>
          <a:lstStyle/>
          <a:p>
            <a:r>
              <a:rPr lang="de-DE" sz="4000" dirty="0">
                <a:latin typeface="Bahnschrift" panose="020B0502040204020203" pitchFamily="34" charset="0"/>
              </a:rPr>
              <a:t>Begleitung der Teams </a:t>
            </a:r>
          </a:p>
        </p:txBody>
      </p:sp>
      <p:pic>
        <p:nvPicPr>
          <p:cNvPr id="11" name="Inhaltsplatzhalter 4">
            <a:extLst>
              <a:ext uri="{FF2B5EF4-FFF2-40B4-BE49-F238E27FC236}">
                <a16:creationId xmlns:a16="http://schemas.microsoft.com/office/drawing/2014/main" id="{293A7B5D-4AF2-4507-BC81-DE1F3C290FB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8" name="Grafik 7">
            <a:extLst>
              <a:ext uri="{FF2B5EF4-FFF2-40B4-BE49-F238E27FC236}">
                <a16:creationId xmlns:a16="http://schemas.microsoft.com/office/drawing/2014/main" id="{4C396251-670E-4F43-B6DB-4E7C51C9A283}"/>
              </a:ext>
            </a:extLst>
          </p:cNvPr>
          <p:cNvPicPr>
            <a:picLocks noChangeAspect="1"/>
          </p:cNvPicPr>
          <p:nvPr/>
        </p:nvPicPr>
        <p:blipFill rotWithShape="1">
          <a:blip r:embed="rId4">
            <a:extLst>
              <a:ext uri="{28A0092B-C50C-407E-A947-70E740481C1C}">
                <a14:useLocalDpi xmlns:a14="http://schemas.microsoft.com/office/drawing/2010/main" val="0"/>
              </a:ext>
            </a:extLst>
          </a:blip>
          <a:srcRect t="9028" r="1563" b="4403"/>
          <a:stretch/>
        </p:blipFill>
        <p:spPr>
          <a:xfrm>
            <a:off x="2056232" y="1690688"/>
            <a:ext cx="7780380" cy="3848786"/>
          </a:xfrm>
          <a:prstGeom prst="rect">
            <a:avLst/>
          </a:prstGeom>
        </p:spPr>
      </p:pic>
      <p:sp>
        <p:nvSpPr>
          <p:cNvPr id="9" name="Rechteck 8">
            <a:extLst>
              <a:ext uri="{FF2B5EF4-FFF2-40B4-BE49-F238E27FC236}">
                <a16:creationId xmlns:a16="http://schemas.microsoft.com/office/drawing/2014/main" id="{B3511391-8BB8-4328-B37A-E0D3243C07DF}"/>
              </a:ext>
            </a:extLst>
          </p:cNvPr>
          <p:cNvSpPr/>
          <p:nvPr/>
        </p:nvSpPr>
        <p:spPr>
          <a:xfrm>
            <a:off x="2213669" y="815974"/>
            <a:ext cx="7465505" cy="646331"/>
          </a:xfrm>
          <a:prstGeom prst="rect">
            <a:avLst/>
          </a:prstGeom>
        </p:spPr>
        <p:txBody>
          <a:bodyPr wrap="none">
            <a:spAutoFit/>
          </a:bodyPr>
          <a:lstStyle/>
          <a:p>
            <a:r>
              <a:rPr lang="de-DE" sz="3600" b="1" dirty="0">
                <a:solidFill>
                  <a:schemeClr val="accent1">
                    <a:lumMod val="50000"/>
                  </a:schemeClr>
                </a:solidFill>
                <a:latin typeface="Bahnschrift" panose="020B0502040204020203" pitchFamily="34" charset="0"/>
              </a:rPr>
              <a:t>Monatlich neue Entwürfe und Ideen</a:t>
            </a:r>
          </a:p>
        </p:txBody>
      </p:sp>
    </p:spTree>
    <p:extLst>
      <p:ext uri="{BB962C8B-B14F-4D97-AF65-F5344CB8AC3E}">
        <p14:creationId xmlns:p14="http://schemas.microsoft.com/office/powerpoint/2010/main" val="30433474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3DFCE86-DCC1-42BD-A7F8-05341695811F}"/>
              </a:ext>
            </a:extLst>
          </p:cNvPr>
          <p:cNvSpPr>
            <a:spLocks noGrp="1"/>
          </p:cNvSpPr>
          <p:nvPr>
            <p:ph type="title"/>
          </p:nvPr>
        </p:nvSpPr>
        <p:spPr/>
        <p:txBody>
          <a:bodyPr/>
          <a:lstStyle/>
          <a:p>
            <a:endParaRPr lang="de-DE"/>
          </a:p>
        </p:txBody>
      </p:sp>
      <p:sp>
        <p:nvSpPr>
          <p:cNvPr id="10" name="Textfeld 9">
            <a:extLst>
              <a:ext uri="{FF2B5EF4-FFF2-40B4-BE49-F238E27FC236}">
                <a16:creationId xmlns:a16="http://schemas.microsoft.com/office/drawing/2014/main" id="{5F8F6271-2E79-4D64-BBAE-32382F73F955}"/>
              </a:ext>
            </a:extLst>
          </p:cNvPr>
          <p:cNvSpPr txBox="1"/>
          <p:nvPr/>
        </p:nvSpPr>
        <p:spPr>
          <a:xfrm>
            <a:off x="1964972" y="982802"/>
            <a:ext cx="7962900" cy="707886"/>
          </a:xfrm>
          <a:prstGeom prst="rect">
            <a:avLst/>
          </a:prstGeom>
          <a:noFill/>
        </p:spPr>
        <p:txBody>
          <a:bodyPr wrap="square" rtlCol="0">
            <a:spAutoFit/>
          </a:bodyPr>
          <a:lstStyle/>
          <a:p>
            <a:r>
              <a:rPr lang="de-DE" sz="4000" b="1" dirty="0">
                <a:solidFill>
                  <a:schemeClr val="accent1">
                    <a:lumMod val="50000"/>
                  </a:schemeClr>
                </a:solidFill>
                <a:latin typeface="Bahnschrift" panose="020B0502040204020203" pitchFamily="34" charset="0"/>
              </a:rPr>
              <a:t>Starter-Pakete</a:t>
            </a:r>
          </a:p>
        </p:txBody>
      </p:sp>
      <p:pic>
        <p:nvPicPr>
          <p:cNvPr id="12" name="Inhaltsplatzhalter 4">
            <a:extLst>
              <a:ext uri="{FF2B5EF4-FFF2-40B4-BE49-F238E27FC236}">
                <a16:creationId xmlns:a16="http://schemas.microsoft.com/office/drawing/2014/main" id="{ED94A157-9C97-4E91-AC78-4C0FA09C194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
            <a:ext cx="12192000" cy="6858000"/>
          </a:xfrm>
          <a:prstGeom prst="rect">
            <a:avLst/>
          </a:prstGeom>
        </p:spPr>
      </p:pic>
      <p:pic>
        <p:nvPicPr>
          <p:cNvPr id="4" name="Grafik 3">
            <a:extLst>
              <a:ext uri="{FF2B5EF4-FFF2-40B4-BE49-F238E27FC236}">
                <a16:creationId xmlns:a16="http://schemas.microsoft.com/office/drawing/2014/main" id="{40D006A8-24E2-4965-B93A-71A23F773C5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46300" y="1598565"/>
            <a:ext cx="3705099" cy="3325198"/>
          </a:xfrm>
          <a:prstGeom prst="rect">
            <a:avLst/>
          </a:prstGeom>
        </p:spPr>
      </p:pic>
      <p:pic>
        <p:nvPicPr>
          <p:cNvPr id="11" name="Grafik 10">
            <a:extLst>
              <a:ext uri="{FF2B5EF4-FFF2-40B4-BE49-F238E27FC236}">
                <a16:creationId xmlns:a16="http://schemas.microsoft.com/office/drawing/2014/main" id="{9242EE8C-2ED1-4102-9701-160007194F1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694478" y="1528761"/>
            <a:ext cx="4248191" cy="3464805"/>
          </a:xfrm>
          <a:prstGeom prst="rect">
            <a:avLst/>
          </a:prstGeom>
        </p:spPr>
      </p:pic>
      <p:sp>
        <p:nvSpPr>
          <p:cNvPr id="7" name="Rechteck 6">
            <a:extLst>
              <a:ext uri="{FF2B5EF4-FFF2-40B4-BE49-F238E27FC236}">
                <a16:creationId xmlns:a16="http://schemas.microsoft.com/office/drawing/2014/main" id="{0D649198-5199-4578-958B-DA0154D6A0E3}"/>
              </a:ext>
            </a:extLst>
          </p:cNvPr>
          <p:cNvSpPr/>
          <p:nvPr/>
        </p:nvSpPr>
        <p:spPr>
          <a:xfrm>
            <a:off x="1837749" y="958313"/>
            <a:ext cx="7298793" cy="523220"/>
          </a:xfrm>
          <a:prstGeom prst="rect">
            <a:avLst/>
          </a:prstGeom>
        </p:spPr>
        <p:txBody>
          <a:bodyPr wrap="none">
            <a:spAutoFit/>
          </a:bodyPr>
          <a:lstStyle/>
          <a:p>
            <a:r>
              <a:rPr lang="de-DE" sz="2800" b="1" dirty="0">
                <a:solidFill>
                  <a:schemeClr val="accent1">
                    <a:lumMod val="50000"/>
                  </a:schemeClr>
                </a:solidFill>
                <a:latin typeface="Bahnschrift" panose="020B0502040204020203" pitchFamily="34" charset="0"/>
              </a:rPr>
              <a:t>Starterpaket zum Download auf der Website</a:t>
            </a:r>
          </a:p>
        </p:txBody>
      </p:sp>
    </p:spTree>
    <p:extLst>
      <p:ext uri="{BB962C8B-B14F-4D97-AF65-F5344CB8AC3E}">
        <p14:creationId xmlns:p14="http://schemas.microsoft.com/office/powerpoint/2010/main" val="216647190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nhaltsplatzhalter 4">
            <a:extLst>
              <a:ext uri="{FF2B5EF4-FFF2-40B4-BE49-F238E27FC236}">
                <a16:creationId xmlns:a16="http://schemas.microsoft.com/office/drawing/2014/main" id="{79CB1DF7-7F99-4434-A808-4950A70A5BE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4" name="Grafik 3">
            <a:extLst>
              <a:ext uri="{FF2B5EF4-FFF2-40B4-BE49-F238E27FC236}">
                <a16:creationId xmlns:a16="http://schemas.microsoft.com/office/drawing/2014/main" id="{F2646F68-95D8-4FFC-9ED6-B0C51B05766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885244" y="1506116"/>
            <a:ext cx="3845767" cy="3845767"/>
          </a:xfrm>
          <a:prstGeom prst="rect">
            <a:avLst/>
          </a:prstGeom>
        </p:spPr>
      </p:pic>
      <p:pic>
        <p:nvPicPr>
          <p:cNvPr id="8" name="Grafik 7">
            <a:extLst>
              <a:ext uri="{FF2B5EF4-FFF2-40B4-BE49-F238E27FC236}">
                <a16:creationId xmlns:a16="http://schemas.microsoft.com/office/drawing/2014/main" id="{921E23CE-6ADB-474F-AB74-D7BAC0473D4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731010" y="1427584"/>
            <a:ext cx="3924298" cy="3924298"/>
          </a:xfrm>
          <a:prstGeom prst="rect">
            <a:avLst/>
          </a:prstGeom>
        </p:spPr>
      </p:pic>
      <p:sp>
        <p:nvSpPr>
          <p:cNvPr id="5" name="Rechteck 4">
            <a:extLst>
              <a:ext uri="{FF2B5EF4-FFF2-40B4-BE49-F238E27FC236}">
                <a16:creationId xmlns:a16="http://schemas.microsoft.com/office/drawing/2014/main" id="{B96B8986-7395-4A0E-A831-E41B02BD62AB}"/>
              </a:ext>
            </a:extLst>
          </p:cNvPr>
          <p:cNvSpPr/>
          <p:nvPr/>
        </p:nvSpPr>
        <p:spPr>
          <a:xfrm>
            <a:off x="2040949" y="552009"/>
            <a:ext cx="7229864" cy="954107"/>
          </a:xfrm>
          <a:prstGeom prst="rect">
            <a:avLst/>
          </a:prstGeom>
        </p:spPr>
        <p:txBody>
          <a:bodyPr wrap="none">
            <a:spAutoFit/>
          </a:bodyPr>
          <a:lstStyle/>
          <a:p>
            <a:r>
              <a:rPr lang="de-DE" sz="2800" b="1" dirty="0" err="1">
                <a:solidFill>
                  <a:schemeClr val="accent1">
                    <a:lumMod val="50000"/>
                  </a:schemeClr>
                </a:solidFill>
                <a:latin typeface="Bahnschrift" panose="020B0502040204020203" pitchFamily="34" charset="0"/>
              </a:rPr>
              <a:t>YouTube-und</a:t>
            </a:r>
            <a:r>
              <a:rPr lang="de-DE" sz="2800" b="1" dirty="0">
                <a:solidFill>
                  <a:schemeClr val="accent1">
                    <a:lumMod val="50000"/>
                  </a:schemeClr>
                </a:solidFill>
                <a:latin typeface="Bahnschrift" panose="020B0502040204020203" pitchFamily="34" charset="0"/>
              </a:rPr>
              <a:t> Spotify-Playlist für Inspiration</a:t>
            </a:r>
          </a:p>
          <a:p>
            <a:r>
              <a:rPr lang="de-DE" sz="2800" b="1" dirty="0">
                <a:solidFill>
                  <a:schemeClr val="accent1">
                    <a:lumMod val="50000"/>
                  </a:schemeClr>
                </a:solidFill>
                <a:latin typeface="Bahnschrift" panose="020B0502040204020203" pitchFamily="34" charset="0"/>
              </a:rPr>
              <a:t>für generationsübergreifende Musik</a:t>
            </a:r>
          </a:p>
        </p:txBody>
      </p:sp>
    </p:spTree>
    <p:extLst>
      <p:ext uri="{BB962C8B-B14F-4D97-AF65-F5344CB8AC3E}">
        <p14:creationId xmlns:p14="http://schemas.microsoft.com/office/powerpoint/2010/main" val="178822514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nhaltsplatzhalter 4">
            <a:extLst>
              <a:ext uri="{FF2B5EF4-FFF2-40B4-BE49-F238E27FC236}">
                <a16:creationId xmlns:a16="http://schemas.microsoft.com/office/drawing/2014/main" id="{B07B574F-1E6A-48EE-97FF-D11E50859F8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12192000" cy="6858000"/>
          </a:xfrm>
          <a:prstGeom prst="rect">
            <a:avLst/>
          </a:prstGeom>
        </p:spPr>
      </p:pic>
      <p:pic>
        <p:nvPicPr>
          <p:cNvPr id="3" name="Grafik 2">
            <a:extLst>
              <a:ext uri="{FF2B5EF4-FFF2-40B4-BE49-F238E27FC236}">
                <a16:creationId xmlns:a16="http://schemas.microsoft.com/office/drawing/2014/main" id="{F45737B1-286D-4C93-8F52-E6BA932DB86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126895" y="158375"/>
            <a:ext cx="6211039" cy="4165281"/>
          </a:xfrm>
          <a:prstGeom prst="rect">
            <a:avLst/>
          </a:prstGeom>
        </p:spPr>
      </p:pic>
      <p:pic>
        <p:nvPicPr>
          <p:cNvPr id="6" name="Grafik 5">
            <a:extLst>
              <a:ext uri="{FF2B5EF4-FFF2-40B4-BE49-F238E27FC236}">
                <a16:creationId xmlns:a16="http://schemas.microsoft.com/office/drawing/2014/main" id="{7E184A2F-F44E-468C-BE03-A0D58CE1BB7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126895" y="2738930"/>
            <a:ext cx="6138519" cy="3839519"/>
          </a:xfrm>
          <a:prstGeom prst="rect">
            <a:avLst/>
          </a:prstGeom>
        </p:spPr>
      </p:pic>
    </p:spTree>
    <p:extLst>
      <p:ext uri="{BB962C8B-B14F-4D97-AF65-F5344CB8AC3E}">
        <p14:creationId xmlns:p14="http://schemas.microsoft.com/office/powerpoint/2010/main" val="325775806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nhaltsplatzhalter 4">
            <a:extLst>
              <a:ext uri="{FF2B5EF4-FFF2-40B4-BE49-F238E27FC236}">
                <a16:creationId xmlns:a16="http://schemas.microsoft.com/office/drawing/2014/main" id="{5DDA1332-5A47-49C4-A08E-32BACD9F134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12192000" cy="6858000"/>
          </a:xfrm>
          <a:prstGeom prst="rect">
            <a:avLst/>
          </a:prstGeom>
        </p:spPr>
      </p:pic>
      <p:pic>
        <p:nvPicPr>
          <p:cNvPr id="3" name="Grafik 2">
            <a:extLst>
              <a:ext uri="{FF2B5EF4-FFF2-40B4-BE49-F238E27FC236}">
                <a16:creationId xmlns:a16="http://schemas.microsoft.com/office/drawing/2014/main" id="{0D7000B1-F0A9-405B-B6EF-BAD79717EEDA}"/>
              </a:ext>
            </a:extLst>
          </p:cNvPr>
          <p:cNvPicPr>
            <a:picLocks noChangeAspect="1"/>
          </p:cNvPicPr>
          <p:nvPr/>
        </p:nvPicPr>
        <p:blipFill rotWithShape="1">
          <a:blip r:embed="rId4">
            <a:extLst>
              <a:ext uri="{28A0092B-C50C-407E-A947-70E740481C1C}">
                <a14:useLocalDpi xmlns:a14="http://schemas.microsoft.com/office/drawing/2010/main" val="0"/>
              </a:ext>
            </a:extLst>
          </a:blip>
          <a:srcRect b="28121"/>
          <a:stretch/>
        </p:blipFill>
        <p:spPr>
          <a:xfrm>
            <a:off x="1139286" y="1877220"/>
            <a:ext cx="8985380" cy="3540941"/>
          </a:xfrm>
          <a:prstGeom prst="rect">
            <a:avLst/>
          </a:prstGeom>
        </p:spPr>
      </p:pic>
    </p:spTree>
    <p:extLst>
      <p:ext uri="{BB962C8B-B14F-4D97-AF65-F5344CB8AC3E}">
        <p14:creationId xmlns:p14="http://schemas.microsoft.com/office/powerpoint/2010/main" val="260327186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nhaltsplatzhalter 4">
            <a:extLst>
              <a:ext uri="{FF2B5EF4-FFF2-40B4-BE49-F238E27FC236}">
                <a16:creationId xmlns:a16="http://schemas.microsoft.com/office/drawing/2014/main" id="{4BE0790B-07FB-4511-8591-0DC383EF035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1"/>
            <a:ext cx="12192000" cy="6858000"/>
          </a:xfrm>
          <a:prstGeom prst="rect">
            <a:avLst/>
          </a:prstGeom>
        </p:spPr>
      </p:pic>
      <p:pic>
        <p:nvPicPr>
          <p:cNvPr id="3" name="18394755">
            <a:hlinkClick r:id="" action="ppaction://media"/>
            <a:extLst>
              <a:ext uri="{FF2B5EF4-FFF2-40B4-BE49-F238E27FC236}">
                <a16:creationId xmlns:a16="http://schemas.microsoft.com/office/drawing/2014/main" id="{5BB9E000-F8AD-4BE7-A40D-7FA9D22C4146}"/>
              </a:ext>
            </a:extLst>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1757362" y="1183283"/>
            <a:ext cx="8423275" cy="4738092"/>
          </a:xfrm>
          <a:prstGeom prst="rect">
            <a:avLst/>
          </a:prstGeom>
        </p:spPr>
      </p:pic>
    </p:spTree>
    <p:extLst>
      <p:ext uri="{BB962C8B-B14F-4D97-AF65-F5344CB8AC3E}">
        <p14:creationId xmlns:p14="http://schemas.microsoft.com/office/powerpoint/2010/main" val="28819188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0000"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nhaltsplatzhalter 4">
            <a:extLst>
              <a:ext uri="{FF2B5EF4-FFF2-40B4-BE49-F238E27FC236}">
                <a16:creationId xmlns:a16="http://schemas.microsoft.com/office/drawing/2014/main" id="{967422E6-D8C4-4C46-8EAC-3ED0A42B16B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3" name="Grafik 2">
            <a:extLst>
              <a:ext uri="{FF2B5EF4-FFF2-40B4-BE49-F238E27FC236}">
                <a16:creationId xmlns:a16="http://schemas.microsoft.com/office/drawing/2014/main" id="{D4BCA324-E09F-4472-A8A9-E149B10C0BBA}"/>
              </a:ext>
            </a:extLst>
          </p:cNvPr>
          <p:cNvPicPr>
            <a:picLocks noChangeAspect="1"/>
          </p:cNvPicPr>
          <p:nvPr/>
        </p:nvPicPr>
        <p:blipFill rotWithShape="1">
          <a:blip r:embed="rId4">
            <a:extLst>
              <a:ext uri="{28A0092B-C50C-407E-A947-70E740481C1C}">
                <a14:useLocalDpi xmlns:a14="http://schemas.microsoft.com/office/drawing/2010/main" val="0"/>
              </a:ext>
            </a:extLst>
          </a:blip>
          <a:srcRect l="6250" t="17407" r="6250" b="5386"/>
          <a:stretch/>
        </p:blipFill>
        <p:spPr>
          <a:xfrm>
            <a:off x="2081083" y="2437278"/>
            <a:ext cx="6842200" cy="3395963"/>
          </a:xfrm>
          <a:prstGeom prst="rect">
            <a:avLst/>
          </a:prstGeom>
        </p:spPr>
      </p:pic>
      <p:sp>
        <p:nvSpPr>
          <p:cNvPr id="5" name="Rechteck 4">
            <a:extLst>
              <a:ext uri="{FF2B5EF4-FFF2-40B4-BE49-F238E27FC236}">
                <a16:creationId xmlns:a16="http://schemas.microsoft.com/office/drawing/2014/main" id="{F94E64D4-8CA0-41D7-A8D4-88ACD9F000F0}"/>
              </a:ext>
            </a:extLst>
          </p:cNvPr>
          <p:cNvSpPr/>
          <p:nvPr/>
        </p:nvSpPr>
        <p:spPr>
          <a:xfrm>
            <a:off x="1965469" y="532195"/>
            <a:ext cx="7319214" cy="1754326"/>
          </a:xfrm>
          <a:prstGeom prst="rect">
            <a:avLst/>
          </a:prstGeom>
        </p:spPr>
        <p:txBody>
          <a:bodyPr wrap="square">
            <a:spAutoFit/>
          </a:bodyPr>
          <a:lstStyle/>
          <a:p>
            <a:r>
              <a:rPr lang="de-DE" sz="3600" b="1" dirty="0">
                <a:solidFill>
                  <a:schemeClr val="accent1">
                    <a:lumMod val="50000"/>
                  </a:schemeClr>
                </a:solidFill>
                <a:latin typeface="Bahnschrift" panose="020B0502040204020203" pitchFamily="34" charset="0"/>
              </a:rPr>
              <a:t>Alle 2-3 Monate Newsletter mit Ideen, Terminen und Einblicken in andere Praxisteams</a:t>
            </a:r>
          </a:p>
        </p:txBody>
      </p:sp>
    </p:spTree>
    <p:extLst>
      <p:ext uri="{BB962C8B-B14F-4D97-AF65-F5344CB8AC3E}">
        <p14:creationId xmlns:p14="http://schemas.microsoft.com/office/powerpoint/2010/main" val="1197692159"/>
      </p:ext>
    </p:extLst>
  </p:cSld>
  <p:clrMapOvr>
    <a:masterClrMapping/>
  </p:clrMapOvr>
</p:sld>
</file>

<file path=ppt/theme/theme1.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675</Words>
  <Application>Microsoft Office PowerPoint</Application>
  <PresentationFormat>Breitbild</PresentationFormat>
  <Paragraphs>121</Paragraphs>
  <Slides>42</Slides>
  <Notes>32</Notes>
  <HiddenSlides>0</HiddenSlides>
  <MMClips>2</MMClips>
  <ScaleCrop>false</ScaleCrop>
  <HeadingPairs>
    <vt:vector size="6" baseType="variant">
      <vt:variant>
        <vt:lpstr>Verwendete Schriftarten</vt:lpstr>
      </vt:variant>
      <vt:variant>
        <vt:i4>7</vt:i4>
      </vt:variant>
      <vt:variant>
        <vt:lpstr>Design</vt:lpstr>
      </vt:variant>
      <vt:variant>
        <vt:i4>1</vt:i4>
      </vt:variant>
      <vt:variant>
        <vt:lpstr>Folientitel</vt:lpstr>
      </vt:variant>
      <vt:variant>
        <vt:i4>42</vt:i4>
      </vt:variant>
    </vt:vector>
  </HeadingPairs>
  <TitlesOfParts>
    <vt:vector size="50" baseType="lpstr">
      <vt:lpstr>Arial</vt:lpstr>
      <vt:lpstr>Bahnschrift</vt:lpstr>
      <vt:lpstr>Calibri</vt:lpstr>
      <vt:lpstr>Calibri Light</vt:lpstr>
      <vt:lpstr>Courier New</vt:lpstr>
      <vt:lpstr>Helvetica Neue</vt:lpstr>
      <vt:lpstr>Marker Felt</vt:lpstr>
      <vt:lpstr>Office</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janina.crocoll</dc:creator>
  <cp:lastModifiedBy>janina.crocoll</cp:lastModifiedBy>
  <cp:revision>28</cp:revision>
  <dcterms:created xsi:type="dcterms:W3CDTF">2022-12-13T11:50:00Z</dcterms:created>
  <dcterms:modified xsi:type="dcterms:W3CDTF">2023-03-09T11:21:02Z</dcterms:modified>
</cp:coreProperties>
</file>