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67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61947-0B76-4E33-84CA-AC566D24F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6980F45-6EC5-4C85-B586-54D04DF15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1B333F-9C9E-4AD7-ABB7-FCED48E7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CF5-5C60-458A-8F81-97491BFE36D5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708612-8C44-42AD-BE1E-0C237EB21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CD83EF-DBF2-461E-B922-447724C4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BC89-2200-4C89-9C3A-B71A843C7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18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1516D-9ADC-49C5-8C5E-BDEE9576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EF3ED5B-0D52-468B-87F3-4A67BD7F4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9AC78B-C2C5-4A21-B28F-675BDEC8B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CF5-5C60-458A-8F81-97491BFE36D5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455B9C-D6F0-4037-9F27-180C17DD5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E4FEB4-6487-498C-ADAE-A476FAF29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BC89-2200-4C89-9C3A-B71A843C7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940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B6600B5-F8C1-4614-A882-9683E01612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7486074-297A-4798-9495-1FDD01ECE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1C1954-44FE-435A-8974-1EBA04F65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CF5-5C60-458A-8F81-97491BFE36D5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A7B289-80DE-4211-9A49-6263FC0E2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5EAE99-4BEF-4688-997A-758DCB6EC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BC89-2200-4C89-9C3A-B71A843C7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60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9C3E8D-3EB0-43A1-85D0-8248B326E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9AB031-3D7B-4159-BE70-2331B48C2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518CDD-D07D-474E-B2C4-20849A765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CF5-5C60-458A-8F81-97491BFE36D5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92B86B-9FA7-4A38-8507-84F48A1B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2CF7CE-E254-4703-A962-56203FD24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BC89-2200-4C89-9C3A-B71A843C7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199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7A6B1-765F-4FFE-AC36-9364F0857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B34DFC-A7A4-4FE7-A9DF-7954CC714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F6F287-F835-4D1C-BC42-28EF954B7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CF5-5C60-458A-8F81-97491BFE36D5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5FA943-3960-4C67-9446-71DCA64D2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24DBD7-8714-40AC-8687-51918AFB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BC89-2200-4C89-9C3A-B71A843C7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60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084565-92F9-4108-A5E8-F28625A51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DBBCA8-5CE1-4F71-BB28-A975565B49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DF33F09-F2DE-4F26-9598-103F19C3E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F12AA0-58D2-4012-AD16-FD69C5DFB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CF5-5C60-458A-8F81-97491BFE36D5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49A0FF-3B5B-4B54-AB2C-5068B9C56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2EDF25C-1D20-40AD-803C-DA93BFDA7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BC89-2200-4C89-9C3A-B71A843C7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707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88D3E5-B502-4A2B-86D7-0B182F3AE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E5B477-7245-4127-9131-3089E9788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83F1991-00E2-4CA5-8488-F5932434D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6439D1-8F3D-49A0-B2AD-C9AE38FC62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A88A681-9641-4105-916D-FEB2F5565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528F6DD-EAD8-4BA6-B9DF-749FD690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CF5-5C60-458A-8F81-97491BFE36D5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DA42CFA-66F9-4817-8AB8-804C11C75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158003C-2826-4D7E-BF0D-41B5B0B1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BC89-2200-4C89-9C3A-B71A843C7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485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8B0E5C-FC93-4D21-BF07-E93C44226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B00F199-9B92-4A75-A2E6-9F05FD1A1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CF5-5C60-458A-8F81-97491BFE36D5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7D0BE9-B63B-4AFD-88D6-FBD85DEDA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C9803C-D89B-4F42-B9F3-8D4D8C7CA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BC89-2200-4C89-9C3A-B71A843C7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34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E0EFA90-40C8-478B-B586-F20EC88E9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CF5-5C60-458A-8F81-97491BFE36D5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335D5A6-54BA-434E-8B75-539FA58CE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DB8349-C1D0-42DB-8019-748A86FA2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BC89-2200-4C89-9C3A-B71A843C7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88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9901B1-3999-4001-99B6-79BF4C50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CF9CA2-021F-4B8C-9736-0CFC4D6CA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E25564-197F-4591-83D7-86BAF779F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2D988F4-416E-4D51-BFA9-89A238F29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CF5-5C60-458A-8F81-97491BFE36D5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D7A2E7E-D15E-4D1B-9EBA-519EB800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1D21B07-49BB-4761-B0D0-2D943368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BC89-2200-4C89-9C3A-B71A843C7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56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DB3BEE-8BAF-49EF-9B06-634F8F43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5B4FFBE-BD92-4099-8A7C-9D754CE38F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C1BDFC-6880-4606-A59E-9800A3C0C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359A4F-6C17-4DC4-932A-A5FF2C551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CF5-5C60-458A-8F81-97491BFE36D5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5E80AF-3BE3-4EC4-86D3-86FAC990A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A6C40E2-7320-467C-8E06-DCE0E53BC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BC89-2200-4C89-9C3A-B71A843C7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33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AB6B88F-79C3-4525-B25D-27071F515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31BC3C-B767-4D01-9F76-047F7D25C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23E9DA-AF4A-404F-9DBD-044793035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B0CF5-5C60-458A-8F81-97491BFE36D5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1A0CB-B0E3-4B9F-AB6E-17F7F789E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C0A11F-5952-460E-91C7-8400BD975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BC89-2200-4C89-9C3A-B71A843C7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406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D916D-3863-4592-9825-F4488DD810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9305CA9-2EF0-426D-9D4C-E9872BDF03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E65B42A-6F14-4010-B17E-A1BC01A77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32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EC7CF0-10F8-40BD-BB0B-4560F19BC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22B6347-D5D4-4A36-8136-FED0C6D42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08114" cy="6923314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E9F9220-4B5C-4608-934F-FF0F4667E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DF6B9CE-E860-4061-976E-19D8B9DB6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1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7AA41-CAEC-49DB-B21A-019F2FF18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13F19FD-A3FC-41F3-992F-31A9A196C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24702" cy="6932645"/>
          </a:xfrm>
        </p:spPr>
      </p:pic>
    </p:spTree>
    <p:extLst>
      <p:ext uri="{BB962C8B-B14F-4D97-AF65-F5344CB8AC3E}">
        <p14:creationId xmlns:p14="http://schemas.microsoft.com/office/powerpoint/2010/main" val="2198035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3FADB7-63A6-4C88-B109-A55168BBB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F4EA08D-755A-43C6-B468-C47DDA970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31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C21B6-20D3-4364-9972-E2D54331F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984A837-80FD-4491-A173-32CEB23D2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E22CC71-63BC-4DFE-AEB8-544094F21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5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CB306-BC8C-49AD-AC95-47497EAD6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9B888A0-314D-43EF-AC2A-C4BD236BD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66A422A-2BF5-40A4-B533-B9550DB81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9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0E74C-6534-4C57-ACC4-5038A2EA9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8892CE4-48CF-4692-B0AB-4117284FC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93CBA89-D744-4659-B82A-BF4DEE1E1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E5E786B-8A73-4D82-B5EF-BA7027BFD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1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4A5DB3-0EDE-43FC-9406-63CF100EE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55CFE26-5BFD-43B5-884E-F88DF4605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CB94234-E54D-4D85-B9E5-0C5150ADC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52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EB3266-17AC-4A25-A2BC-6B7EBAE03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6C93EF0-0700-4ED3-985A-FFFC7FD78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9109584-DD23-4CE8-B016-6303B2BB7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39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F1963-0A82-43A4-824E-9112C196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2ADED33-7063-49CF-8C8C-1FDA6E716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DC98D77-EAAE-488D-A3C6-7A6913E85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72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janina.crocoll</dc:creator>
  <cp:lastModifiedBy>janina.crocoll</cp:lastModifiedBy>
  <cp:revision>2</cp:revision>
  <dcterms:created xsi:type="dcterms:W3CDTF">2022-10-11T10:22:31Z</dcterms:created>
  <dcterms:modified xsi:type="dcterms:W3CDTF">2022-10-11T10:33:29Z</dcterms:modified>
</cp:coreProperties>
</file>