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C46AF-4F6D-4E7A-9454-3F79EB98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554A64-C5A4-4BA1-87F0-0F9D65A3A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56A759-7552-4A70-9AD1-FEFC3AF6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362E04-2814-4C1C-A880-752A750E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5DB342-0F61-4773-8A2B-4D38298C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95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82551-F6D5-4203-B6E5-4232918A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2D69AA-564D-437B-83C0-E2CEA243D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2FB487-2FC8-46B1-9F53-DE92D574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9F500D-69DE-4396-8A04-778C5BD8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CAC8D-2D81-4043-829D-75A36E03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02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F93B4F-B0C2-4F2C-AC60-C57EED3E4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6E88C7-B43C-4036-A804-58BDB077A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748FF9-7275-4D7F-B6F5-45AEA5EF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191A9-E8D4-499E-B346-CF5132DE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6B0632-07E0-46E8-B50D-546E9D24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24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AA5FF-48B7-4D23-A90F-630CEDC3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B22100-0B97-41C0-830F-8861916E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50F68A-93EF-4D8F-B3EC-C7B0DC68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6D202F-9BC8-4C9D-BE38-5BA485DE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EA1B76-CE7A-4594-906B-25162A7D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82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A0757-ACA6-4F32-BD07-C98CC55F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CE425F-4BDB-46EA-BAD8-BEC7627D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8A2191-63E6-4B24-9F28-A08CDF7C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A5D23F-4E5D-40A6-8762-A4A220C9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206972-0187-4F24-8249-080411CB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36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A8DD0-B143-4DB1-B1DA-0E0F1A54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3AF061-2F89-4BE5-BB17-EDBD7820B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533625-04BF-4896-B4A5-B01A19C33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745215-FBC9-475C-981A-E1576719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252FF4-57D3-4C38-9648-8CF52FAF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71308A-832E-4920-AC50-742AF3E9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69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F2CC6-6C7E-4E3C-B0F0-88F265F3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4ECB9D-6C03-451A-9F9B-1434367CE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591E06-CFB7-460C-B46E-1758F912F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E9E2E2-5B14-41D9-A4FA-4AF3AED4A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5792F0-B6E1-49F2-AD85-319CD5ED4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C95647-1263-48E5-B161-5739E1AE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A087D3E-7A1B-475E-B242-ACFCE4A0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7278C3-3F5C-4FAC-AA8E-E213BD86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42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3AC9D-8E2F-48B3-9741-D27DA799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0E75ED-E045-4019-88C6-00ABD7B3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97A588-5962-4024-932D-759FB561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D1F1E2-3B9F-4B85-A817-D2FE8EDE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80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6C2E98-FC8F-4492-8710-9AB83934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EC2330-6A5A-4031-A8FF-45683A8B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8A8A54-3D88-494E-BE3F-BDBA581D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32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79239-C7A7-4F1F-BA14-298876A4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E65225-371B-490B-A6B2-F7E20662C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0E435D-9E96-4281-8FE0-ED20DDA4D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EEAE50-2C3F-408D-8EA1-405F1887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260259-255D-4D77-BA4D-875224EB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4473EE-297C-442D-AD01-9C01A262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6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B4987-A694-462E-A425-C280DB20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EB847E-26FB-4F56-BF7B-67F7D359F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EDBE5F-1D07-4F42-B2B4-29D16654B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34FE63-6384-41E5-B538-214D6599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92699-F2EC-4248-BDA1-575CCB8E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418DF9-75D5-40C5-9C37-FB286866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55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CCC22A-2BF6-41C7-906F-36330C35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D39D88-6074-46EF-9ABE-E234E5E77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6C49E1-24C7-491C-9B4B-E3A928B15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3821-6830-4D6A-A021-EB35A8556008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8D2B96-3993-4549-9756-4BAD7F1F9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E47FAC-95B4-4DB5-B64E-93E9B2251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A2F8-30D7-4B76-A2D0-FB0D94EF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9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12A9B-9A79-4139-AE6E-EC838D76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AAE004F-B638-48F4-A0C4-679A176CB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5687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C30D4-3867-4EF4-B2D9-A86E99325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D83045-802A-4512-A1E4-C8BDAABEA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E3FD73-3156-4AD4-9495-98CD04AD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779F8-093B-4471-88A0-0EA46496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D76D966-16AA-4EF9-9754-23F22F9E6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207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janina.crocoll</dc:creator>
  <cp:lastModifiedBy>janina.crocoll</cp:lastModifiedBy>
  <cp:revision>1</cp:revision>
  <dcterms:created xsi:type="dcterms:W3CDTF">2023-07-03T13:03:15Z</dcterms:created>
  <dcterms:modified xsi:type="dcterms:W3CDTF">2023-07-03T13:04:15Z</dcterms:modified>
</cp:coreProperties>
</file>